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56" r:id="rId2"/>
    <p:sldId id="257" r:id="rId3"/>
    <p:sldId id="258" r:id="rId4"/>
    <p:sldId id="259" r:id="rId5"/>
    <p:sldId id="260" r:id="rId6"/>
    <p:sldId id="265" r:id="rId7"/>
    <p:sldId id="267" r:id="rId8"/>
    <p:sldId id="268" r:id="rId9"/>
    <p:sldId id="269" r:id="rId10"/>
    <p:sldId id="263" r:id="rId11"/>
    <p:sldId id="271" r:id="rId12"/>
    <p:sldId id="272" r:id="rId13"/>
    <p:sldId id="274" r:id="rId14"/>
    <p:sldId id="273" r:id="rId15"/>
    <p:sldId id="275" r:id="rId16"/>
    <p:sldId id="276" r:id="rId17"/>
    <p:sldId id="270"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F389"/>
    <a:srgbClr val="EDE4A5"/>
    <a:srgbClr val="663300"/>
    <a:srgbClr val="99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ED36ED-DD8B-42D2-B3B7-31D05A2C2E37}" type="datetimeFigureOut">
              <a:rPr lang="it-IT" smtClean="0"/>
              <a:pPr/>
              <a:t>08/03/2014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06BAB-9EF6-4EF7-AC4D-1554DF796A3C}"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10</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11</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12</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13</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14</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15</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16</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CCFCA1A8-2B12-4BF6-8287-3A99992B4608}" type="slidenum">
              <a:rPr lang="it-IT" smtClean="0"/>
              <a:pPr/>
              <a:t>17</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99406BAB-9EF6-4EF7-AC4D-1554DF796A3C}"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08/03/2014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12000">
              <a:srgbClr val="E6D78A"/>
            </a:gs>
            <a:gs pos="30000">
              <a:srgbClr val="C7AC4C"/>
            </a:gs>
            <a:gs pos="45000">
              <a:srgbClr val="E6D78A"/>
            </a:gs>
            <a:gs pos="77000">
              <a:srgbClr val="C7AC4C"/>
            </a:gs>
            <a:gs pos="100000">
              <a:srgbClr val="E6DCAC"/>
            </a:gs>
          </a:gsLst>
          <a:path path="rect">
            <a:fillToRect l="100000" t="10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08/03/2014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Sanremo%20-%20Apertura%20Terza%20serata%20-%20Simona%20Atzori%20e%20David%20Garret%20-%2017%2002%202012%20Satarlanda.eu.webm"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Cos'&#232;%20il%20Sermig%20Cos'&#232;%20l'Arsenale%20della%20Pace%202014.web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audio" Target="file:///C:\Users\adriano\Desktop\sant'angelo\Sant'Angelo%202014\Nek%20-%20E%20da%20qui...(canzone%20ufficiale%20con%20testo_nuovo%20album)%20-%20YouTube.mp3" TargetMode="Externa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Sant’Angelo Lodigiano   1° domenica di Quaresima 2014</a:t>
            </a:r>
            <a:endParaRPr lang="it-IT"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42" name="Picture 2" descr="http://www.cronacheesoteriche.com/CronacheEsoteriche/images/adamoEva_Grande.jpg"/>
          <p:cNvPicPr>
            <a:picLocks noChangeAspect="1" noChangeArrowheads="1"/>
          </p:cNvPicPr>
          <p:nvPr/>
        </p:nvPicPr>
        <p:blipFill>
          <a:blip r:embed="rId3" cstate="print"/>
          <a:srcRect/>
          <a:stretch>
            <a:fillRect/>
          </a:stretch>
        </p:blipFill>
        <p:spPr bwMode="auto">
          <a:xfrm>
            <a:off x="467544" y="476672"/>
            <a:ext cx="3816424" cy="4793429"/>
          </a:xfrm>
          <a:prstGeom prst="roundRect">
            <a:avLst>
              <a:gd name="adj" fmla="val 4312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4" name="CasellaDiTesto 3"/>
          <p:cNvSpPr txBox="1"/>
          <p:nvPr/>
        </p:nvSpPr>
        <p:spPr>
          <a:xfrm>
            <a:off x="4607496" y="1340768"/>
            <a:ext cx="4536504" cy="3416320"/>
          </a:xfrm>
          <a:prstGeom prst="rect">
            <a:avLst/>
          </a:prstGeom>
          <a:noFill/>
        </p:spPr>
        <p:txBody>
          <a:bodyPr wrap="square" rtlCol="0">
            <a:spAutoFit/>
          </a:bodyPr>
          <a:lstStyle/>
          <a:p>
            <a:pPr algn="ctr"/>
            <a:r>
              <a:rPr lang="it-IT"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haroni" pitchFamily="2" charset="-79"/>
                <a:cs typeface="Aharoni" pitchFamily="2" charset="-79"/>
              </a:rPr>
              <a:t>Educare al bene è possibile</a:t>
            </a:r>
            <a:endParaRPr lang="it-IT"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it-IT"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haroni" pitchFamily="2" charset="-79"/>
                <a:cs typeface="Aharoni" pitchFamily="2" charset="-79"/>
              </a:rPr>
              <a:t>anche oggi</a:t>
            </a:r>
            <a:r>
              <a:rPr lang="it-IT" sz="5400" dirty="0" smtClean="0">
                <a:solidFill>
                  <a:srgbClr val="7030A0"/>
                </a:solidFill>
                <a:latin typeface="Aharoni" pitchFamily="2" charset="-79"/>
                <a:cs typeface="Aharoni" pitchFamily="2" charset="-79"/>
              </a:rPr>
              <a:t> </a:t>
            </a:r>
          </a:p>
        </p:txBody>
      </p:sp>
      <p:sp>
        <p:nvSpPr>
          <p:cNvPr id="6" name="Callout con freccia in giù 5"/>
          <p:cNvSpPr/>
          <p:nvPr/>
        </p:nvSpPr>
        <p:spPr>
          <a:xfrm>
            <a:off x="4860032" y="620688"/>
            <a:ext cx="3744416" cy="504056"/>
          </a:xfrm>
          <a:prstGeom prst="downArrowCallout">
            <a:avLst/>
          </a:prstGeom>
          <a:solidFill>
            <a:srgbClr val="99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llout con freccia in giù 6"/>
          <p:cNvSpPr/>
          <p:nvPr/>
        </p:nvSpPr>
        <p:spPr>
          <a:xfrm rot="10800000">
            <a:off x="5004048" y="4941168"/>
            <a:ext cx="3744416" cy="504056"/>
          </a:xfrm>
          <a:prstGeom prst="downArrowCallout">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grpSp>
        <p:nvGrpSpPr>
          <p:cNvPr id="24" name="Gruppo 23"/>
          <p:cNvGrpSpPr/>
          <p:nvPr/>
        </p:nvGrpSpPr>
        <p:grpSpPr>
          <a:xfrm>
            <a:off x="323528" y="1196752"/>
            <a:ext cx="2520280" cy="4176464"/>
            <a:chOff x="1403648" y="1268760"/>
            <a:chExt cx="2880320" cy="4176464"/>
          </a:xfrm>
        </p:grpSpPr>
        <p:sp>
          <p:nvSpPr>
            <p:cNvPr id="11" name="Ritardo 10"/>
            <p:cNvSpPr/>
            <p:nvPr/>
          </p:nvSpPr>
          <p:spPr>
            <a:xfrm rot="16200000">
              <a:off x="719572" y="1952836"/>
              <a:ext cx="4176464" cy="2808312"/>
            </a:xfrm>
            <a:prstGeom prst="flowChartDelay">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asellaDiTesto 11"/>
            <p:cNvSpPr txBox="1"/>
            <p:nvPr/>
          </p:nvSpPr>
          <p:spPr>
            <a:xfrm>
              <a:off x="1403648" y="2060848"/>
              <a:ext cx="2808312" cy="830997"/>
            </a:xfrm>
            <a:prstGeom prst="rect">
              <a:avLst/>
            </a:prstGeom>
            <a:noFill/>
          </p:spPr>
          <p:txBody>
            <a:bodyPr wrap="square" rtlCol="0">
              <a:spAutoFit/>
            </a:bodyPr>
            <a:lstStyle/>
            <a:p>
              <a:pPr algn="ctr"/>
              <a:r>
                <a:rPr lang="it-IT" sz="2400" dirty="0" smtClean="0">
                  <a:latin typeface="Blackadder ITC" pitchFamily="82" charset="0"/>
                </a:rPr>
                <a:t>Io sono il Signore </a:t>
              </a:r>
            </a:p>
            <a:p>
              <a:pPr algn="ctr"/>
              <a:r>
                <a:rPr lang="it-IT" sz="2400" dirty="0" smtClean="0">
                  <a:latin typeface="Blackadder ITC" pitchFamily="82" charset="0"/>
                </a:rPr>
                <a:t>Dio tuo</a:t>
              </a:r>
              <a:endParaRPr lang="it-IT" sz="2400" dirty="0">
                <a:latin typeface="Blackadder ITC" pitchFamily="82" charset="0"/>
              </a:endParaRPr>
            </a:p>
          </p:txBody>
        </p:sp>
        <p:sp>
          <p:nvSpPr>
            <p:cNvPr id="13" name="CasellaDiTesto 12"/>
            <p:cNvSpPr txBox="1"/>
            <p:nvPr/>
          </p:nvSpPr>
          <p:spPr>
            <a:xfrm>
              <a:off x="1403648" y="3356992"/>
              <a:ext cx="2808312" cy="584775"/>
            </a:xfrm>
            <a:prstGeom prst="rect">
              <a:avLst/>
            </a:prstGeom>
            <a:noFill/>
          </p:spPr>
          <p:txBody>
            <a:bodyPr wrap="square" rtlCol="0">
              <a:spAutoFit/>
            </a:bodyPr>
            <a:lstStyle/>
            <a:p>
              <a:r>
                <a:rPr lang="it-IT" sz="1600" b="1" dirty="0" smtClean="0">
                  <a:solidFill>
                    <a:srgbClr val="FF0000"/>
                  </a:solidFill>
                </a:rPr>
                <a:t>I</a:t>
              </a:r>
              <a:r>
                <a:rPr lang="it-IT" sz="1600" dirty="0" smtClean="0"/>
                <a:t> </a:t>
              </a:r>
              <a:r>
                <a:rPr lang="it-IT" sz="1600" i="1" dirty="0" smtClean="0">
                  <a:latin typeface="Blackadder ITC" pitchFamily="82" charset="0"/>
                </a:rPr>
                <a:t>N</a:t>
              </a:r>
              <a:r>
                <a:rPr lang="it-IT" sz="1600" i="1" dirty="0" smtClean="0"/>
                <a:t>on avrai altri dei di  </a:t>
              </a:r>
            </a:p>
            <a:p>
              <a:r>
                <a:rPr lang="it-IT" sz="1600" i="1" dirty="0" smtClean="0"/>
                <a:t>    fronte a me</a:t>
              </a:r>
              <a:endParaRPr lang="it-IT" sz="1600" i="1" dirty="0"/>
            </a:p>
          </p:txBody>
        </p:sp>
        <p:sp>
          <p:nvSpPr>
            <p:cNvPr id="14" name="CasellaDiTesto 13"/>
            <p:cNvSpPr txBox="1"/>
            <p:nvPr/>
          </p:nvSpPr>
          <p:spPr>
            <a:xfrm>
              <a:off x="1403648" y="3933056"/>
              <a:ext cx="2880320" cy="584775"/>
            </a:xfrm>
            <a:prstGeom prst="rect">
              <a:avLst/>
            </a:prstGeom>
            <a:noFill/>
          </p:spPr>
          <p:txBody>
            <a:bodyPr wrap="square" rtlCol="0">
              <a:spAutoFit/>
            </a:bodyPr>
            <a:lstStyle/>
            <a:p>
              <a:r>
                <a:rPr lang="it-IT" sz="1600" b="1" dirty="0" smtClean="0">
                  <a:solidFill>
                    <a:srgbClr val="FF0000"/>
                  </a:solidFill>
                </a:rPr>
                <a:t>II</a:t>
              </a:r>
              <a:r>
                <a:rPr lang="it-IT" sz="1600" dirty="0" smtClean="0">
                  <a:solidFill>
                    <a:srgbClr val="FF0000"/>
                  </a:solidFill>
                </a:rPr>
                <a:t> </a:t>
              </a:r>
              <a:r>
                <a:rPr lang="it-IT" sz="1600" i="1" dirty="0" smtClean="0">
                  <a:latin typeface="Blackadder ITC" pitchFamily="82" charset="0"/>
                </a:rPr>
                <a:t>N</a:t>
              </a:r>
              <a:r>
                <a:rPr lang="it-IT" sz="1600" i="1" dirty="0" smtClean="0"/>
                <a:t>on nominare il nome di </a:t>
              </a:r>
            </a:p>
            <a:p>
              <a:r>
                <a:rPr lang="it-IT" sz="1600" i="1" dirty="0" smtClean="0"/>
                <a:t>    Dio invano</a:t>
              </a:r>
              <a:endParaRPr lang="it-IT" sz="1600" i="1" dirty="0"/>
            </a:p>
          </p:txBody>
        </p:sp>
        <p:sp>
          <p:nvSpPr>
            <p:cNvPr id="15" name="CasellaDiTesto 14"/>
            <p:cNvSpPr txBox="1"/>
            <p:nvPr/>
          </p:nvSpPr>
          <p:spPr>
            <a:xfrm>
              <a:off x="1403648" y="4581128"/>
              <a:ext cx="2808312" cy="584775"/>
            </a:xfrm>
            <a:prstGeom prst="rect">
              <a:avLst/>
            </a:prstGeom>
            <a:noFill/>
          </p:spPr>
          <p:txBody>
            <a:bodyPr wrap="square" rtlCol="0">
              <a:spAutoFit/>
            </a:bodyPr>
            <a:lstStyle/>
            <a:p>
              <a:r>
                <a:rPr lang="it-IT" sz="1600" b="1" dirty="0" smtClean="0">
                  <a:solidFill>
                    <a:srgbClr val="FF0000"/>
                  </a:solidFill>
                </a:rPr>
                <a:t>III</a:t>
              </a:r>
              <a:r>
                <a:rPr lang="it-IT" sz="1600" dirty="0" smtClean="0">
                  <a:solidFill>
                    <a:srgbClr val="FF0000"/>
                  </a:solidFill>
                </a:rPr>
                <a:t> </a:t>
              </a:r>
              <a:r>
                <a:rPr lang="it-IT" sz="1600" i="1" dirty="0" smtClean="0">
                  <a:latin typeface="Blackadder ITC" pitchFamily="82" charset="0"/>
                </a:rPr>
                <a:t>R</a:t>
              </a:r>
              <a:r>
                <a:rPr lang="it-IT" sz="1600" i="1" dirty="0" smtClean="0"/>
                <a:t>icordati di santificare  </a:t>
              </a:r>
            </a:p>
            <a:p>
              <a:r>
                <a:rPr lang="it-IT" sz="1600" i="1" dirty="0" smtClean="0"/>
                <a:t>     le feste</a:t>
              </a:r>
              <a:endParaRPr lang="it-IT" sz="1600" i="1" dirty="0"/>
            </a:p>
          </p:txBody>
        </p:sp>
      </p:grpSp>
      <p:grpSp>
        <p:nvGrpSpPr>
          <p:cNvPr id="25" name="Gruppo 24"/>
          <p:cNvGrpSpPr/>
          <p:nvPr/>
        </p:nvGrpSpPr>
        <p:grpSpPr>
          <a:xfrm>
            <a:off x="2843808" y="1196752"/>
            <a:ext cx="2520280" cy="4176464"/>
            <a:chOff x="4283968" y="1268760"/>
            <a:chExt cx="2808312" cy="4176464"/>
          </a:xfrm>
        </p:grpSpPr>
        <p:sp>
          <p:nvSpPr>
            <p:cNvPr id="16" name="Ritardo 15"/>
            <p:cNvSpPr/>
            <p:nvPr/>
          </p:nvSpPr>
          <p:spPr>
            <a:xfrm rot="16200000">
              <a:off x="3599892" y="1952836"/>
              <a:ext cx="4176464" cy="2808312"/>
            </a:xfrm>
            <a:prstGeom prst="flowChartDelay">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CasellaDiTesto 16"/>
            <p:cNvSpPr txBox="1"/>
            <p:nvPr/>
          </p:nvSpPr>
          <p:spPr>
            <a:xfrm>
              <a:off x="4860032" y="1700808"/>
              <a:ext cx="1728192" cy="523220"/>
            </a:xfrm>
            <a:prstGeom prst="rect">
              <a:avLst/>
            </a:prstGeom>
            <a:noFill/>
          </p:spPr>
          <p:txBody>
            <a:bodyPr wrap="square" rtlCol="0">
              <a:spAutoFit/>
            </a:bodyPr>
            <a:lstStyle/>
            <a:p>
              <a:r>
                <a:rPr lang="it-IT" sz="1400" b="1" dirty="0" smtClean="0">
                  <a:solidFill>
                    <a:srgbClr val="FF0000"/>
                  </a:solidFill>
                </a:rPr>
                <a:t>IV</a:t>
              </a:r>
              <a:r>
                <a:rPr lang="it-IT" sz="1400" dirty="0" smtClean="0"/>
                <a:t> </a:t>
              </a:r>
              <a:r>
                <a:rPr lang="it-IT" sz="1400" i="1" dirty="0" smtClean="0">
                  <a:latin typeface="Blackadder ITC" pitchFamily="82" charset="0"/>
                </a:rPr>
                <a:t>O</a:t>
              </a:r>
              <a:r>
                <a:rPr lang="it-IT" sz="1400" i="1" dirty="0" smtClean="0"/>
                <a:t>nora il Padre  </a:t>
              </a:r>
            </a:p>
            <a:p>
              <a:r>
                <a:rPr lang="it-IT" sz="1400" i="1" dirty="0" smtClean="0"/>
                <a:t>      e la Madre</a:t>
              </a:r>
              <a:endParaRPr lang="it-IT" sz="1400" i="1" dirty="0"/>
            </a:p>
          </p:txBody>
        </p:sp>
        <p:sp>
          <p:nvSpPr>
            <p:cNvPr id="18" name="CasellaDiTesto 17"/>
            <p:cNvSpPr txBox="1"/>
            <p:nvPr/>
          </p:nvSpPr>
          <p:spPr>
            <a:xfrm>
              <a:off x="4860032" y="2276872"/>
              <a:ext cx="2160240" cy="307777"/>
            </a:xfrm>
            <a:prstGeom prst="rect">
              <a:avLst/>
            </a:prstGeom>
            <a:noFill/>
          </p:spPr>
          <p:txBody>
            <a:bodyPr wrap="square" rtlCol="0">
              <a:spAutoFit/>
            </a:bodyPr>
            <a:lstStyle/>
            <a:p>
              <a:r>
                <a:rPr lang="it-IT" sz="1400" b="1" dirty="0" smtClean="0">
                  <a:solidFill>
                    <a:srgbClr val="FF0000"/>
                  </a:solidFill>
                </a:rPr>
                <a:t>V</a:t>
              </a:r>
              <a:r>
                <a:rPr lang="it-IT" sz="1400" b="1" dirty="0" smtClean="0"/>
                <a:t> </a:t>
              </a:r>
              <a:r>
                <a:rPr lang="it-IT" sz="1400" dirty="0" smtClean="0"/>
                <a:t> </a:t>
              </a:r>
              <a:r>
                <a:rPr lang="it-IT" sz="1400" i="1" dirty="0" smtClean="0">
                  <a:latin typeface="Blackadder ITC" pitchFamily="82" charset="0"/>
                </a:rPr>
                <a:t>N</a:t>
              </a:r>
              <a:r>
                <a:rPr lang="it-IT" sz="1400" i="1" dirty="0" smtClean="0"/>
                <a:t>on uccidere</a:t>
              </a:r>
              <a:endParaRPr lang="it-IT" sz="1400" i="1" dirty="0"/>
            </a:p>
          </p:txBody>
        </p:sp>
        <p:sp>
          <p:nvSpPr>
            <p:cNvPr id="19" name="CasellaDiTesto 18"/>
            <p:cNvSpPr txBox="1"/>
            <p:nvPr/>
          </p:nvSpPr>
          <p:spPr>
            <a:xfrm>
              <a:off x="4860032" y="2636912"/>
              <a:ext cx="1944216" cy="523220"/>
            </a:xfrm>
            <a:prstGeom prst="rect">
              <a:avLst/>
            </a:prstGeom>
            <a:noFill/>
          </p:spPr>
          <p:txBody>
            <a:bodyPr wrap="square" rtlCol="0">
              <a:spAutoFit/>
            </a:bodyPr>
            <a:lstStyle/>
            <a:p>
              <a:r>
                <a:rPr lang="it-IT" sz="1400" b="1" dirty="0" err="1" smtClean="0">
                  <a:solidFill>
                    <a:srgbClr val="FF0000"/>
                  </a:solidFill>
                </a:rPr>
                <a:t>VI</a:t>
              </a:r>
              <a:r>
                <a:rPr lang="it-IT" sz="1400" dirty="0" smtClean="0">
                  <a:solidFill>
                    <a:srgbClr val="FF0000"/>
                  </a:solidFill>
                </a:rPr>
                <a:t> </a:t>
              </a:r>
              <a:r>
                <a:rPr lang="it-IT" sz="1400" i="1" dirty="0" smtClean="0">
                  <a:latin typeface="Blackadder ITC" pitchFamily="82" charset="0"/>
                </a:rPr>
                <a:t>N</a:t>
              </a:r>
              <a:r>
                <a:rPr lang="it-IT" sz="1400" i="1" dirty="0" smtClean="0"/>
                <a:t>on commettere</a:t>
              </a:r>
            </a:p>
            <a:p>
              <a:r>
                <a:rPr lang="it-IT" sz="1400" i="1" dirty="0" smtClean="0"/>
                <a:t>     adulterio</a:t>
              </a:r>
              <a:endParaRPr lang="it-IT" sz="1400" i="1" dirty="0"/>
            </a:p>
          </p:txBody>
        </p:sp>
        <p:sp>
          <p:nvSpPr>
            <p:cNvPr id="20" name="CasellaDiTesto 19"/>
            <p:cNvSpPr txBox="1"/>
            <p:nvPr/>
          </p:nvSpPr>
          <p:spPr>
            <a:xfrm>
              <a:off x="4860032" y="3140968"/>
              <a:ext cx="2088232" cy="307777"/>
            </a:xfrm>
            <a:prstGeom prst="rect">
              <a:avLst/>
            </a:prstGeom>
            <a:noFill/>
          </p:spPr>
          <p:txBody>
            <a:bodyPr wrap="square" rtlCol="0">
              <a:spAutoFit/>
            </a:bodyPr>
            <a:lstStyle/>
            <a:p>
              <a:r>
                <a:rPr lang="it-IT" sz="1400" b="1" dirty="0" smtClean="0">
                  <a:solidFill>
                    <a:srgbClr val="FF0000"/>
                  </a:solidFill>
                </a:rPr>
                <a:t>VII</a:t>
              </a:r>
              <a:r>
                <a:rPr lang="it-IT" sz="1400" dirty="0" smtClean="0"/>
                <a:t> </a:t>
              </a:r>
              <a:r>
                <a:rPr lang="it-IT" sz="1400" i="1" dirty="0" smtClean="0">
                  <a:latin typeface="Blackadder ITC" pitchFamily="82" charset="0"/>
                </a:rPr>
                <a:t>N</a:t>
              </a:r>
              <a:r>
                <a:rPr lang="it-IT" sz="1400" i="1" dirty="0" smtClean="0"/>
                <a:t>on rubare</a:t>
              </a:r>
              <a:endParaRPr lang="it-IT" sz="1400" i="1" dirty="0"/>
            </a:p>
          </p:txBody>
        </p:sp>
        <p:sp>
          <p:nvSpPr>
            <p:cNvPr id="21" name="CasellaDiTesto 20"/>
            <p:cNvSpPr txBox="1"/>
            <p:nvPr/>
          </p:nvSpPr>
          <p:spPr>
            <a:xfrm>
              <a:off x="4860032" y="3501008"/>
              <a:ext cx="2160240" cy="523220"/>
            </a:xfrm>
            <a:prstGeom prst="rect">
              <a:avLst/>
            </a:prstGeom>
            <a:noFill/>
          </p:spPr>
          <p:txBody>
            <a:bodyPr wrap="square" rtlCol="0">
              <a:spAutoFit/>
            </a:bodyPr>
            <a:lstStyle/>
            <a:p>
              <a:r>
                <a:rPr lang="it-IT" sz="1400" b="1" dirty="0" smtClean="0">
                  <a:solidFill>
                    <a:srgbClr val="FF0000"/>
                  </a:solidFill>
                </a:rPr>
                <a:t>VIII</a:t>
              </a:r>
              <a:r>
                <a:rPr lang="it-IT" sz="1400" dirty="0" smtClean="0"/>
                <a:t> </a:t>
              </a:r>
              <a:r>
                <a:rPr lang="it-IT" sz="1400" i="1" dirty="0" smtClean="0">
                  <a:latin typeface="Blackadder ITC" pitchFamily="82" charset="0"/>
                </a:rPr>
                <a:t>N</a:t>
              </a:r>
              <a:r>
                <a:rPr lang="it-IT" sz="1400" i="1" dirty="0" smtClean="0"/>
                <a:t>on dire falsa </a:t>
              </a:r>
            </a:p>
            <a:p>
              <a:r>
                <a:rPr lang="it-IT" sz="1400" i="1" dirty="0" smtClean="0"/>
                <a:t>        testimonianza</a:t>
              </a:r>
              <a:endParaRPr lang="it-IT" sz="1400" i="1" dirty="0"/>
            </a:p>
          </p:txBody>
        </p:sp>
        <p:sp>
          <p:nvSpPr>
            <p:cNvPr id="22" name="CasellaDiTesto 21"/>
            <p:cNvSpPr txBox="1"/>
            <p:nvPr/>
          </p:nvSpPr>
          <p:spPr>
            <a:xfrm>
              <a:off x="4860032" y="4077072"/>
              <a:ext cx="2088232" cy="523220"/>
            </a:xfrm>
            <a:prstGeom prst="rect">
              <a:avLst/>
            </a:prstGeom>
            <a:noFill/>
          </p:spPr>
          <p:txBody>
            <a:bodyPr wrap="square" rtlCol="0">
              <a:spAutoFit/>
            </a:bodyPr>
            <a:lstStyle/>
            <a:p>
              <a:r>
                <a:rPr lang="it-IT" sz="1400" b="1" dirty="0" smtClean="0">
                  <a:solidFill>
                    <a:srgbClr val="FF0000"/>
                  </a:solidFill>
                </a:rPr>
                <a:t>IX</a:t>
              </a:r>
              <a:r>
                <a:rPr lang="it-IT" sz="1400" dirty="0" smtClean="0"/>
                <a:t> </a:t>
              </a:r>
              <a:r>
                <a:rPr lang="it-IT" sz="1400" i="1" dirty="0" smtClean="0">
                  <a:latin typeface="Blackadder ITC" pitchFamily="82" charset="0"/>
                </a:rPr>
                <a:t>N</a:t>
              </a:r>
              <a:r>
                <a:rPr lang="it-IT" sz="1400" i="1" dirty="0" smtClean="0"/>
                <a:t>on desiderare la </a:t>
              </a:r>
            </a:p>
            <a:p>
              <a:r>
                <a:rPr lang="it-IT" sz="1400" i="1" dirty="0" smtClean="0"/>
                <a:t>    donna d’altri</a:t>
              </a:r>
              <a:endParaRPr lang="it-IT" sz="1400" i="1" dirty="0"/>
            </a:p>
          </p:txBody>
        </p:sp>
        <p:sp>
          <p:nvSpPr>
            <p:cNvPr id="23" name="CasellaDiTesto 22"/>
            <p:cNvSpPr txBox="1"/>
            <p:nvPr/>
          </p:nvSpPr>
          <p:spPr>
            <a:xfrm>
              <a:off x="4860032" y="4581128"/>
              <a:ext cx="1872208" cy="523220"/>
            </a:xfrm>
            <a:prstGeom prst="rect">
              <a:avLst/>
            </a:prstGeom>
            <a:noFill/>
          </p:spPr>
          <p:txBody>
            <a:bodyPr wrap="square" rtlCol="0">
              <a:spAutoFit/>
            </a:bodyPr>
            <a:lstStyle/>
            <a:p>
              <a:r>
                <a:rPr lang="it-IT" sz="1400" b="1" dirty="0" smtClean="0">
                  <a:solidFill>
                    <a:srgbClr val="FF0000"/>
                  </a:solidFill>
                </a:rPr>
                <a:t>X</a:t>
              </a:r>
              <a:r>
                <a:rPr lang="it-IT" sz="1400" dirty="0" smtClean="0"/>
                <a:t> </a:t>
              </a:r>
              <a:r>
                <a:rPr lang="it-IT" sz="1400" i="1" dirty="0" smtClean="0">
                  <a:latin typeface="Blackadder ITC" pitchFamily="82" charset="0"/>
                </a:rPr>
                <a:t>N</a:t>
              </a:r>
              <a:r>
                <a:rPr lang="it-IT" sz="1400" i="1" dirty="0" smtClean="0"/>
                <a:t>on desiderare la </a:t>
              </a:r>
            </a:p>
            <a:p>
              <a:r>
                <a:rPr lang="it-IT" sz="1400" i="1" dirty="0" smtClean="0"/>
                <a:t>    roba d’altri</a:t>
              </a:r>
              <a:endParaRPr lang="it-IT" sz="1400" i="1" dirty="0"/>
            </a:p>
          </p:txBody>
        </p:sp>
      </p:grpSp>
      <p:grpSp>
        <p:nvGrpSpPr>
          <p:cNvPr id="49" name="Gruppo 48"/>
          <p:cNvGrpSpPr/>
          <p:nvPr/>
        </p:nvGrpSpPr>
        <p:grpSpPr>
          <a:xfrm>
            <a:off x="5796136" y="1196752"/>
            <a:ext cx="2808312" cy="4176464"/>
            <a:chOff x="5868144" y="1196752"/>
            <a:chExt cx="2808312" cy="4176464"/>
          </a:xfrm>
        </p:grpSpPr>
        <p:grpSp>
          <p:nvGrpSpPr>
            <p:cNvPr id="32" name="Gruppo 31"/>
            <p:cNvGrpSpPr/>
            <p:nvPr/>
          </p:nvGrpSpPr>
          <p:grpSpPr>
            <a:xfrm>
              <a:off x="5868144" y="1196752"/>
              <a:ext cx="2808312" cy="4176464"/>
              <a:chOff x="4283968" y="1268760"/>
              <a:chExt cx="2808312" cy="4176464"/>
            </a:xfrm>
            <a:solidFill>
              <a:srgbClr val="E9F389"/>
            </a:solidFill>
          </p:grpSpPr>
          <p:sp>
            <p:nvSpPr>
              <p:cNvPr id="33" name="Ritardo 32"/>
              <p:cNvSpPr/>
              <p:nvPr/>
            </p:nvSpPr>
            <p:spPr>
              <a:xfrm rot="16200000">
                <a:off x="3599892" y="1952836"/>
                <a:ext cx="4176464" cy="2808312"/>
              </a:xfrm>
              <a:prstGeom prst="flowChartDelay">
                <a:avLst/>
              </a:prstGeom>
              <a:grp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4" name="CasellaDiTesto 33"/>
              <p:cNvSpPr txBox="1"/>
              <p:nvPr/>
            </p:nvSpPr>
            <p:spPr>
              <a:xfrm>
                <a:off x="4644008" y="4077072"/>
                <a:ext cx="2376264" cy="523220"/>
              </a:xfrm>
              <a:prstGeom prst="rect">
                <a:avLst/>
              </a:prstGeom>
              <a:grpFill/>
              <a:ln>
                <a:noFill/>
              </a:ln>
            </p:spPr>
            <p:txBody>
              <a:bodyPr wrap="square" rtlCol="0">
                <a:spAutoFit/>
              </a:bodyPr>
              <a:lstStyle/>
              <a:p>
                <a:r>
                  <a:rPr lang="it-IT" sz="1400" i="1" dirty="0" smtClean="0">
                    <a:latin typeface="Blackadder ITC" pitchFamily="82" charset="0"/>
                  </a:rPr>
                  <a:t>O</a:t>
                </a:r>
                <a:r>
                  <a:rPr lang="it-IT" sz="1400" i="1" dirty="0" smtClean="0"/>
                  <a:t>nora il Padre e la Madre       </a:t>
                </a:r>
              </a:p>
              <a:p>
                <a:r>
                  <a:rPr lang="it-IT" sz="1400" i="1" dirty="0" smtClean="0"/>
                  <a:t>      </a:t>
                </a:r>
                <a:endParaRPr lang="it-IT" sz="1400" i="1" dirty="0"/>
              </a:p>
            </p:txBody>
          </p:sp>
          <p:sp>
            <p:nvSpPr>
              <p:cNvPr id="35" name="CasellaDiTesto 34"/>
              <p:cNvSpPr txBox="1"/>
              <p:nvPr/>
            </p:nvSpPr>
            <p:spPr>
              <a:xfrm>
                <a:off x="4644008" y="2348880"/>
                <a:ext cx="1872208" cy="307777"/>
              </a:xfrm>
              <a:prstGeom prst="rect">
                <a:avLst/>
              </a:prstGeom>
              <a:grpFill/>
              <a:ln>
                <a:noFill/>
              </a:ln>
            </p:spPr>
            <p:txBody>
              <a:bodyPr wrap="square" rtlCol="0">
                <a:spAutoFit/>
              </a:bodyPr>
              <a:lstStyle/>
              <a:p>
                <a:r>
                  <a:rPr lang="it-IT" sz="1400" i="1" dirty="0" smtClean="0">
                    <a:latin typeface="Blackadder ITC" pitchFamily="82" charset="0"/>
                  </a:rPr>
                  <a:t>N</a:t>
                </a:r>
                <a:r>
                  <a:rPr lang="it-IT" sz="1400" i="1" dirty="0" smtClean="0"/>
                  <a:t>on uccidere</a:t>
                </a:r>
                <a:endParaRPr lang="it-IT" sz="1400" i="1" dirty="0"/>
              </a:p>
            </p:txBody>
          </p:sp>
          <p:sp>
            <p:nvSpPr>
              <p:cNvPr id="36" name="CasellaDiTesto 35"/>
              <p:cNvSpPr txBox="1"/>
              <p:nvPr/>
            </p:nvSpPr>
            <p:spPr>
              <a:xfrm>
                <a:off x="4572000" y="2780928"/>
                <a:ext cx="2304256" cy="307777"/>
              </a:xfrm>
              <a:prstGeom prst="rect">
                <a:avLst/>
              </a:prstGeom>
              <a:grpFill/>
              <a:ln>
                <a:noFill/>
              </a:ln>
            </p:spPr>
            <p:txBody>
              <a:bodyPr wrap="square" rtlCol="0">
                <a:spAutoFit/>
              </a:bodyPr>
              <a:lstStyle/>
              <a:p>
                <a:r>
                  <a:rPr lang="it-IT" sz="1400" i="1" dirty="0" smtClean="0">
                    <a:latin typeface="Blackadder ITC" pitchFamily="82" charset="0"/>
                  </a:rPr>
                  <a:t>N</a:t>
                </a:r>
                <a:r>
                  <a:rPr lang="it-IT" sz="1400" i="1" dirty="0" smtClean="0"/>
                  <a:t>on commettere   adulterio</a:t>
                </a:r>
                <a:endParaRPr lang="it-IT" sz="1400" i="1" dirty="0"/>
              </a:p>
            </p:txBody>
          </p:sp>
          <p:sp>
            <p:nvSpPr>
              <p:cNvPr id="37" name="CasellaDiTesto 36"/>
              <p:cNvSpPr txBox="1"/>
              <p:nvPr/>
            </p:nvSpPr>
            <p:spPr>
              <a:xfrm>
                <a:off x="4644008" y="3212976"/>
                <a:ext cx="2088232" cy="307777"/>
              </a:xfrm>
              <a:prstGeom prst="rect">
                <a:avLst/>
              </a:prstGeom>
              <a:grpFill/>
              <a:ln>
                <a:noFill/>
              </a:ln>
            </p:spPr>
            <p:txBody>
              <a:bodyPr wrap="square" rtlCol="0">
                <a:spAutoFit/>
              </a:bodyPr>
              <a:lstStyle/>
              <a:p>
                <a:r>
                  <a:rPr lang="it-IT" sz="1400" i="1" dirty="0" smtClean="0">
                    <a:latin typeface="Blackadder ITC" pitchFamily="82" charset="0"/>
                  </a:rPr>
                  <a:t>N</a:t>
                </a:r>
                <a:r>
                  <a:rPr lang="it-IT" sz="1400" i="1" dirty="0" smtClean="0"/>
                  <a:t>on rubare</a:t>
                </a:r>
                <a:endParaRPr lang="it-IT" sz="1400" i="1" dirty="0"/>
              </a:p>
            </p:txBody>
          </p:sp>
          <p:sp>
            <p:nvSpPr>
              <p:cNvPr id="38" name="CasellaDiTesto 37"/>
              <p:cNvSpPr txBox="1"/>
              <p:nvPr/>
            </p:nvSpPr>
            <p:spPr>
              <a:xfrm>
                <a:off x="4644008" y="3645024"/>
                <a:ext cx="2376264" cy="307777"/>
              </a:xfrm>
              <a:prstGeom prst="rect">
                <a:avLst/>
              </a:prstGeom>
              <a:grpFill/>
              <a:ln>
                <a:noFill/>
              </a:ln>
            </p:spPr>
            <p:txBody>
              <a:bodyPr wrap="square" rtlCol="0">
                <a:spAutoFit/>
              </a:bodyPr>
              <a:lstStyle/>
              <a:p>
                <a:r>
                  <a:rPr lang="it-IT" sz="1400" i="1" dirty="0" smtClean="0">
                    <a:latin typeface="Blackadder ITC" pitchFamily="82" charset="0"/>
                  </a:rPr>
                  <a:t>N</a:t>
                </a:r>
                <a:r>
                  <a:rPr lang="it-IT" sz="1400" i="1" dirty="0" smtClean="0"/>
                  <a:t>on dire falsa  testimonianza</a:t>
                </a:r>
                <a:endParaRPr lang="it-IT" sz="1400" i="1" dirty="0"/>
              </a:p>
            </p:txBody>
          </p:sp>
        </p:grpSp>
        <p:sp>
          <p:nvSpPr>
            <p:cNvPr id="48" name="CasellaDiTesto 47"/>
            <p:cNvSpPr txBox="1"/>
            <p:nvPr/>
          </p:nvSpPr>
          <p:spPr>
            <a:xfrm>
              <a:off x="6228184" y="4653136"/>
              <a:ext cx="2160240" cy="523220"/>
            </a:xfrm>
            <a:prstGeom prst="rect">
              <a:avLst/>
            </a:prstGeom>
            <a:noFill/>
          </p:spPr>
          <p:txBody>
            <a:bodyPr wrap="square" rtlCol="0">
              <a:spAutoFit/>
            </a:bodyPr>
            <a:lstStyle/>
            <a:p>
              <a:r>
                <a:rPr lang="it-IT" sz="1400" i="1" dirty="0" smtClean="0">
                  <a:latin typeface="Blackadder ITC" pitchFamily="82" charset="0"/>
                </a:rPr>
                <a:t>A</a:t>
              </a:r>
              <a:r>
                <a:rPr lang="it-IT" sz="1400" i="1" dirty="0" smtClean="0"/>
                <a:t>ma il prossimo tuo come te stesso</a:t>
              </a:r>
            </a:p>
          </p:txBody>
        </p:sp>
      </p:grpSp>
      <p:sp>
        <p:nvSpPr>
          <p:cNvPr id="28" name="CasellaDiTesto 27"/>
          <p:cNvSpPr txBox="1"/>
          <p:nvPr/>
        </p:nvSpPr>
        <p:spPr>
          <a:xfrm>
            <a:off x="4139952" y="836712"/>
            <a:ext cx="2952328" cy="523220"/>
          </a:xfrm>
          <a:prstGeom prst="rect">
            <a:avLst/>
          </a:prstGeom>
          <a:noFill/>
        </p:spPr>
        <p:txBody>
          <a:bodyPr wrap="square" rtlCol="0">
            <a:spAutoFit/>
          </a:bodyPr>
          <a:lstStyle/>
          <a:p>
            <a:pPr algn="ctr"/>
            <a:r>
              <a:rPr lang="it-IT" sz="2800" b="1" dirty="0" smtClean="0">
                <a:solidFill>
                  <a:srgbClr val="00B050"/>
                </a:solidFill>
              </a:rPr>
              <a:t>QUALI SONO ?</a:t>
            </a:r>
            <a:endParaRPr lang="it-IT" sz="28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2000"/>
                                        <p:tgtEl>
                                          <p:spTgt spid="49"/>
                                        </p:tgtEl>
                                      </p:cBhvr>
                                    </p:animEffect>
                                    <p:anim calcmode="lin" valueType="num">
                                      <p:cBhvr>
                                        <p:cTn id="8" dur="2000" fill="hold"/>
                                        <p:tgtEl>
                                          <p:spTgt spid="49"/>
                                        </p:tgtEl>
                                        <p:attrNameLst>
                                          <p:attrName>ppt_x</p:attrName>
                                        </p:attrNameLst>
                                      </p:cBhvr>
                                      <p:tavLst>
                                        <p:tav tm="0">
                                          <p:val>
                                            <p:strVal val="#ppt_x"/>
                                          </p:val>
                                        </p:tav>
                                        <p:tav tm="100000">
                                          <p:val>
                                            <p:strVal val="#ppt_x"/>
                                          </p:val>
                                        </p:tav>
                                      </p:tavLst>
                                    </p:anim>
                                    <p:anim calcmode="lin" valueType="num">
                                      <p:cBhvr>
                                        <p:cTn id="9" dur="2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grpSp>
        <p:nvGrpSpPr>
          <p:cNvPr id="9" name="Gruppo 8"/>
          <p:cNvGrpSpPr/>
          <p:nvPr/>
        </p:nvGrpSpPr>
        <p:grpSpPr>
          <a:xfrm>
            <a:off x="827584" y="1412776"/>
            <a:ext cx="3024336" cy="2376264"/>
            <a:chOff x="827584" y="1412776"/>
            <a:chExt cx="3024336" cy="2376264"/>
          </a:xfrm>
        </p:grpSpPr>
        <p:sp>
          <p:nvSpPr>
            <p:cNvPr id="10" name="Stella a 8 punte 9"/>
            <p:cNvSpPr/>
            <p:nvPr/>
          </p:nvSpPr>
          <p:spPr>
            <a:xfrm>
              <a:off x="827584" y="1412776"/>
              <a:ext cx="3024336" cy="2376264"/>
            </a:xfrm>
            <a:prstGeom prst="star8">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1475656" y="2348880"/>
              <a:ext cx="1944216" cy="400110"/>
            </a:xfrm>
            <a:prstGeom prst="rect">
              <a:avLst/>
            </a:prstGeom>
            <a:noFill/>
          </p:spPr>
          <p:txBody>
            <a:bodyPr wrap="square" rtlCol="0">
              <a:spAutoFit/>
            </a:bodyPr>
            <a:lstStyle/>
            <a:p>
              <a:r>
                <a:rPr lang="it-IT" sz="2000" dirty="0" smtClean="0"/>
                <a:t>NON  UCCIDERE</a:t>
              </a:r>
              <a:endParaRPr lang="it-IT" sz="2000" dirty="0"/>
            </a:p>
          </p:txBody>
        </p:sp>
      </p:grpSp>
      <p:grpSp>
        <p:nvGrpSpPr>
          <p:cNvPr id="14" name="Gruppo 13"/>
          <p:cNvGrpSpPr/>
          <p:nvPr/>
        </p:nvGrpSpPr>
        <p:grpSpPr>
          <a:xfrm>
            <a:off x="827584" y="4005064"/>
            <a:ext cx="3024336" cy="2376264"/>
            <a:chOff x="827584" y="4005064"/>
            <a:chExt cx="3024336" cy="2376264"/>
          </a:xfrm>
        </p:grpSpPr>
        <p:sp>
          <p:nvSpPr>
            <p:cNvPr id="12" name="Stella a 8 punte 11"/>
            <p:cNvSpPr/>
            <p:nvPr/>
          </p:nvSpPr>
          <p:spPr>
            <a:xfrm>
              <a:off x="827584" y="4005064"/>
              <a:ext cx="3024336" cy="2376264"/>
            </a:xfrm>
            <a:prstGeom prst="star8">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1331640" y="5013176"/>
              <a:ext cx="1944216" cy="369332"/>
            </a:xfrm>
            <a:prstGeom prst="rect">
              <a:avLst/>
            </a:prstGeom>
            <a:noFill/>
          </p:spPr>
          <p:txBody>
            <a:bodyPr wrap="square" rtlCol="0">
              <a:spAutoFit/>
            </a:bodyPr>
            <a:lstStyle/>
            <a:p>
              <a:pPr algn="ctr"/>
              <a:r>
                <a:rPr lang="it-IT" dirty="0" smtClean="0"/>
                <a:t>SI  ALLA VITA</a:t>
              </a:r>
              <a:endParaRPr lang="it-IT" dirty="0"/>
            </a:p>
          </p:txBody>
        </p:sp>
      </p:grpSp>
      <p:pic>
        <p:nvPicPr>
          <p:cNvPr id="6146" name="Picture 2" descr="http://biografieonline.it/img/bio/Simona_Atzori_1.jpg">
            <a:hlinkClick r:id="rId3" action="ppaction://hlinkfile"/>
          </p:cNvPr>
          <p:cNvPicPr>
            <a:picLocks noChangeAspect="1" noChangeArrowheads="1"/>
          </p:cNvPicPr>
          <p:nvPr/>
        </p:nvPicPr>
        <p:blipFill>
          <a:blip r:embed="rId4" cstate="print"/>
          <a:srcRect/>
          <a:stretch>
            <a:fillRect/>
          </a:stretch>
        </p:blipFill>
        <p:spPr bwMode="auto">
          <a:xfrm>
            <a:off x="3923928" y="1844824"/>
            <a:ext cx="1656184" cy="2434590"/>
          </a:xfrm>
          <a:prstGeom prst="rect">
            <a:avLst/>
          </a:prstGeom>
          <a:noFill/>
        </p:spPr>
      </p:pic>
      <p:pic>
        <p:nvPicPr>
          <p:cNvPr id="6148" name="Picture 4" descr="http://www.raggiungere.it/images/phocagallery/libri/thumbs/phoca_thumb_l_cosa_ti_manca_per_essere_felice.jpg"/>
          <p:cNvPicPr>
            <a:picLocks noChangeAspect="1" noChangeArrowheads="1"/>
          </p:cNvPicPr>
          <p:nvPr/>
        </p:nvPicPr>
        <p:blipFill>
          <a:blip r:embed="rId5" cstate="print"/>
          <a:srcRect/>
          <a:stretch>
            <a:fillRect/>
          </a:stretch>
        </p:blipFill>
        <p:spPr bwMode="auto">
          <a:xfrm>
            <a:off x="6300192" y="980728"/>
            <a:ext cx="2381250" cy="3638551"/>
          </a:xfrm>
          <a:prstGeom prst="rect">
            <a:avLst/>
          </a:prstGeom>
          <a:noFill/>
        </p:spPr>
      </p:pic>
      <p:sp>
        <p:nvSpPr>
          <p:cNvPr id="15" name="Rettangolo 14"/>
          <p:cNvSpPr/>
          <p:nvPr/>
        </p:nvSpPr>
        <p:spPr>
          <a:xfrm>
            <a:off x="3995936" y="4941168"/>
            <a:ext cx="4572000" cy="707886"/>
          </a:xfrm>
          <a:prstGeom prst="rect">
            <a:avLst/>
          </a:prstGeom>
        </p:spPr>
        <p:txBody>
          <a:bodyPr>
            <a:spAutoFit/>
          </a:bodyPr>
          <a:lstStyle/>
          <a:p>
            <a:r>
              <a:rPr lang="it-IT" sz="2000" dirty="0" err="1" smtClean="0"/>
              <a:t>‹‹E</a:t>
            </a:r>
            <a:r>
              <a:rPr lang="it-IT" sz="2000" dirty="0" smtClean="0"/>
              <a:t>' nata così, le sue braccia sono rimaste in Cielo, ma nessuno ha fatto </a:t>
            </a:r>
            <a:r>
              <a:rPr lang="it-IT" sz="2000" dirty="0" err="1" smtClean="0"/>
              <a:t>tragedie››</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fmla="#ppt_w*sin(2.5*pi*$)">
                                          <p:val>
                                            <p:fltVal val="0"/>
                                          </p:val>
                                        </p:tav>
                                        <p:tav tm="100000">
                                          <p:val>
                                            <p:fltVal val="1"/>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2000" fill="hold"/>
                                        <p:tgtEl>
                                          <p:spTgt spid="14"/>
                                        </p:tgtEl>
                                        <p:attrNameLst>
                                          <p:attrName>ppt_w</p:attrName>
                                        </p:attrNameLst>
                                      </p:cBhvr>
                                      <p:tavLst>
                                        <p:tav tm="0" fmla="#ppt_w*sin(2.5*pi*$)">
                                          <p:val>
                                            <p:fltVal val="0"/>
                                          </p:val>
                                        </p:tav>
                                        <p:tav tm="100000">
                                          <p:val>
                                            <p:fltVal val="1"/>
                                          </p:val>
                                        </p:tav>
                                      </p:tavLst>
                                    </p:anim>
                                    <p:anim calcmode="lin" valueType="num">
                                      <p:cBhvr>
                                        <p:cTn id="14"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nodeType="clickEffect">
                                  <p:stCondLst>
                                    <p:cond delay="0"/>
                                  </p:stCondLst>
                                  <p:childTnLst>
                                    <p:set>
                                      <p:cBhvr>
                                        <p:cTn id="18" dur="1" fill="hold">
                                          <p:stCondLst>
                                            <p:cond delay="0"/>
                                          </p:stCondLst>
                                        </p:cTn>
                                        <p:tgtEl>
                                          <p:spTgt spid="6146"/>
                                        </p:tgtEl>
                                        <p:attrNameLst>
                                          <p:attrName>style.visibility</p:attrName>
                                        </p:attrNameLst>
                                      </p:cBhvr>
                                      <p:to>
                                        <p:strVal val="visible"/>
                                      </p:to>
                                    </p:set>
                                    <p:anim calcmode="lin" valueType="num">
                                      <p:cBhvr>
                                        <p:cTn id="19" dur="2000" fill="hold"/>
                                        <p:tgtEl>
                                          <p:spTgt spid="6146"/>
                                        </p:tgtEl>
                                        <p:attrNameLst>
                                          <p:attrName>ppt_w</p:attrName>
                                        </p:attrNameLst>
                                      </p:cBhvr>
                                      <p:tavLst>
                                        <p:tav tm="0">
                                          <p:val>
                                            <p:fltVal val="0"/>
                                          </p:val>
                                        </p:tav>
                                        <p:tav tm="100000">
                                          <p:val>
                                            <p:strVal val="#ppt_w"/>
                                          </p:val>
                                        </p:tav>
                                      </p:tavLst>
                                    </p:anim>
                                    <p:anim calcmode="lin" valueType="num">
                                      <p:cBhvr>
                                        <p:cTn id="20" dur="2000" fill="hold"/>
                                        <p:tgtEl>
                                          <p:spTgt spid="6146"/>
                                        </p:tgtEl>
                                        <p:attrNameLst>
                                          <p:attrName>ppt_h</p:attrName>
                                        </p:attrNameLst>
                                      </p:cBhvr>
                                      <p:tavLst>
                                        <p:tav tm="0">
                                          <p:val>
                                            <p:fltVal val="0"/>
                                          </p:val>
                                        </p:tav>
                                        <p:tav tm="100000">
                                          <p:val>
                                            <p:strVal val="#ppt_h"/>
                                          </p:val>
                                        </p:tav>
                                      </p:tavLst>
                                    </p:anim>
                                    <p:anim calcmode="lin" valueType="num">
                                      <p:cBhvr>
                                        <p:cTn id="21" dur="2000" fill="hold"/>
                                        <p:tgtEl>
                                          <p:spTgt spid="6146"/>
                                        </p:tgtEl>
                                        <p:attrNameLst>
                                          <p:attrName>style.rotation</p:attrName>
                                        </p:attrNameLst>
                                      </p:cBhvr>
                                      <p:tavLst>
                                        <p:tav tm="0">
                                          <p:val>
                                            <p:fltVal val="360"/>
                                          </p:val>
                                        </p:tav>
                                        <p:tav tm="100000">
                                          <p:val>
                                            <p:fltVal val="0"/>
                                          </p:val>
                                        </p:tav>
                                      </p:tavLst>
                                    </p:anim>
                                    <p:animEffect transition="in" filter="fade">
                                      <p:cBhvr>
                                        <p:cTn id="22" dur="2000"/>
                                        <p:tgtEl>
                                          <p:spTgt spid="614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148"/>
                                        </p:tgtEl>
                                        <p:attrNameLst>
                                          <p:attrName>style.visibility</p:attrName>
                                        </p:attrNameLst>
                                      </p:cBhvr>
                                      <p:to>
                                        <p:strVal val="visible"/>
                                      </p:to>
                                    </p:set>
                                    <p:animEffect transition="in" filter="fade">
                                      <p:cBhvr>
                                        <p:cTn id="27" dur="2000"/>
                                        <p:tgtEl>
                                          <p:spTgt spid="6148"/>
                                        </p:tgtEl>
                                      </p:cBhvr>
                                    </p:animEffect>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1000"/>
                                        <p:tgtEl>
                                          <p:spTgt spid="15"/>
                                        </p:tgtEl>
                                      </p:cBhvr>
                                    </p:animEffect>
                                    <p:anim calcmode="lin" valueType="num">
                                      <p:cBhvr>
                                        <p:cTn id="33" dur="1000" fill="hold"/>
                                        <p:tgtEl>
                                          <p:spTgt spid="15"/>
                                        </p:tgtEl>
                                        <p:attrNameLst>
                                          <p:attrName>ppt_x</p:attrName>
                                        </p:attrNameLst>
                                      </p:cBhvr>
                                      <p:tavLst>
                                        <p:tav tm="0">
                                          <p:val>
                                            <p:strVal val="#ppt_x"/>
                                          </p:val>
                                        </p:tav>
                                        <p:tav tm="100000">
                                          <p:val>
                                            <p:strVal val="#ppt_x"/>
                                          </p:val>
                                        </p:tav>
                                      </p:tavLst>
                                    </p:anim>
                                    <p:anim calcmode="lin" valueType="num">
                                      <p:cBhvr>
                                        <p:cTn id="3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sp>
        <p:nvSpPr>
          <p:cNvPr id="10" name="Stella a 8 punte 9"/>
          <p:cNvSpPr/>
          <p:nvPr/>
        </p:nvSpPr>
        <p:spPr>
          <a:xfrm>
            <a:off x="827584" y="1412776"/>
            <a:ext cx="3024336" cy="2376264"/>
          </a:xfrm>
          <a:prstGeom prst="star8">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1403648" y="2132856"/>
            <a:ext cx="1944216" cy="1015663"/>
          </a:xfrm>
          <a:prstGeom prst="rect">
            <a:avLst/>
          </a:prstGeom>
          <a:noFill/>
        </p:spPr>
        <p:txBody>
          <a:bodyPr wrap="square" rtlCol="0">
            <a:spAutoFit/>
          </a:bodyPr>
          <a:lstStyle/>
          <a:p>
            <a:pPr algn="ctr"/>
            <a:r>
              <a:rPr lang="it-IT" sz="2000" dirty="0" smtClean="0"/>
              <a:t>NON COMMETTERE ADULTERIO</a:t>
            </a:r>
            <a:endParaRPr lang="it-IT" sz="2000" dirty="0"/>
          </a:p>
        </p:txBody>
      </p:sp>
      <p:grpSp>
        <p:nvGrpSpPr>
          <p:cNvPr id="9" name="Gruppo 8"/>
          <p:cNvGrpSpPr/>
          <p:nvPr/>
        </p:nvGrpSpPr>
        <p:grpSpPr>
          <a:xfrm>
            <a:off x="4499992" y="1340768"/>
            <a:ext cx="3024336" cy="2376264"/>
            <a:chOff x="4499992" y="1340768"/>
            <a:chExt cx="3024336" cy="2376264"/>
          </a:xfrm>
        </p:grpSpPr>
        <p:sp>
          <p:nvSpPr>
            <p:cNvPr id="12" name="Stella a 8 punte 11"/>
            <p:cNvSpPr/>
            <p:nvPr/>
          </p:nvSpPr>
          <p:spPr>
            <a:xfrm>
              <a:off x="4499992" y="1340768"/>
              <a:ext cx="3024336" cy="2376264"/>
            </a:xfrm>
            <a:prstGeom prst="star8">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5076056" y="2132856"/>
              <a:ext cx="1944216" cy="923330"/>
            </a:xfrm>
            <a:prstGeom prst="rect">
              <a:avLst/>
            </a:prstGeom>
            <a:noFill/>
          </p:spPr>
          <p:txBody>
            <a:bodyPr wrap="square" rtlCol="0">
              <a:spAutoFit/>
            </a:bodyPr>
            <a:lstStyle/>
            <a:p>
              <a:pPr algn="ctr"/>
              <a:r>
                <a:rPr lang="it-IT" dirty="0" err="1" smtClean="0"/>
                <a:t>VIVI</a:t>
              </a:r>
              <a:r>
                <a:rPr lang="it-IT" dirty="0" smtClean="0"/>
                <a:t> CON FEDELTA’ IL TUO MATRIMONIO</a:t>
              </a:r>
              <a:endParaRPr lang="it-IT" dirty="0"/>
            </a:p>
          </p:txBody>
        </p:sp>
      </p:grpSp>
      <p:pic>
        <p:nvPicPr>
          <p:cNvPr id="4098" name="Picture 2" descr="http://www.comune.sassomarconi.bologna.it/servizi/gestionedocumentale/visualizzadocumento.aspx?id=2868"/>
          <p:cNvPicPr>
            <a:picLocks noChangeAspect="1" noChangeArrowheads="1"/>
          </p:cNvPicPr>
          <p:nvPr/>
        </p:nvPicPr>
        <p:blipFill>
          <a:blip r:embed="rId3" cstate="print"/>
          <a:srcRect/>
          <a:stretch>
            <a:fillRect/>
          </a:stretch>
        </p:blipFill>
        <p:spPr bwMode="auto">
          <a:xfrm>
            <a:off x="1979712" y="3861048"/>
            <a:ext cx="4608512" cy="20219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fmla="#ppt_w*sin(2.5*pi*$)">
                                          <p:val>
                                            <p:fltVal val="0"/>
                                          </p:val>
                                        </p:tav>
                                        <p:tav tm="100000">
                                          <p:val>
                                            <p:fltVal val="1"/>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childTnLst>
                                </p:cTn>
                              </p:par>
                              <p:par>
                                <p:cTn id="9" presetID="19" presetClass="entr" presetSubtype="10" fill="hold" nodeType="withEffect">
                                  <p:stCondLst>
                                    <p:cond delay="0"/>
                                  </p:stCondLst>
                                  <p:childTnLst>
                                    <p:set>
                                      <p:cBhvr>
                                        <p:cTn id="10" dur="1" fill="hold">
                                          <p:stCondLst>
                                            <p:cond delay="0"/>
                                          </p:stCondLst>
                                        </p:cTn>
                                        <p:tgtEl>
                                          <p:spTgt spid="4098"/>
                                        </p:tgtEl>
                                        <p:attrNameLst>
                                          <p:attrName>style.visibility</p:attrName>
                                        </p:attrNameLst>
                                      </p:cBhvr>
                                      <p:to>
                                        <p:strVal val="visible"/>
                                      </p:to>
                                    </p:set>
                                    <p:anim calcmode="lin" valueType="num">
                                      <p:cBhvr>
                                        <p:cTn id="11" dur="2000" fill="hold"/>
                                        <p:tgtEl>
                                          <p:spTgt spid="4098"/>
                                        </p:tgtEl>
                                        <p:attrNameLst>
                                          <p:attrName>ppt_w</p:attrName>
                                        </p:attrNameLst>
                                      </p:cBhvr>
                                      <p:tavLst>
                                        <p:tav tm="0" fmla="#ppt_w*sin(2.5*pi*$)">
                                          <p:val>
                                            <p:fltVal val="0"/>
                                          </p:val>
                                        </p:tav>
                                        <p:tav tm="100000">
                                          <p:val>
                                            <p:fltVal val="1"/>
                                          </p:val>
                                        </p:tav>
                                      </p:tavLst>
                                    </p:anim>
                                    <p:anim calcmode="lin" valueType="num">
                                      <p:cBhvr>
                                        <p:cTn id="12" dur="2000" fill="hold"/>
                                        <p:tgtEl>
                                          <p:spTgt spid="40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grpSp>
        <p:nvGrpSpPr>
          <p:cNvPr id="2" name="Gruppo 23"/>
          <p:cNvGrpSpPr/>
          <p:nvPr/>
        </p:nvGrpSpPr>
        <p:grpSpPr>
          <a:xfrm>
            <a:off x="323528" y="1196752"/>
            <a:ext cx="2520280" cy="4176464"/>
            <a:chOff x="1403648" y="1268760"/>
            <a:chExt cx="2880320" cy="4176464"/>
          </a:xfrm>
        </p:grpSpPr>
        <p:sp>
          <p:nvSpPr>
            <p:cNvPr id="11" name="Ritardo 10"/>
            <p:cNvSpPr/>
            <p:nvPr/>
          </p:nvSpPr>
          <p:spPr>
            <a:xfrm rot="16200000">
              <a:off x="719572" y="1952836"/>
              <a:ext cx="4176464" cy="2808312"/>
            </a:xfrm>
            <a:prstGeom prst="flowChartDelay">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asellaDiTesto 11"/>
            <p:cNvSpPr txBox="1"/>
            <p:nvPr/>
          </p:nvSpPr>
          <p:spPr>
            <a:xfrm>
              <a:off x="1403648" y="2060848"/>
              <a:ext cx="2808312" cy="830997"/>
            </a:xfrm>
            <a:prstGeom prst="rect">
              <a:avLst/>
            </a:prstGeom>
            <a:noFill/>
          </p:spPr>
          <p:txBody>
            <a:bodyPr wrap="square" rtlCol="0">
              <a:spAutoFit/>
            </a:bodyPr>
            <a:lstStyle/>
            <a:p>
              <a:pPr algn="ctr"/>
              <a:r>
                <a:rPr lang="it-IT" sz="2400" dirty="0" smtClean="0">
                  <a:latin typeface="Blackadder ITC" pitchFamily="82" charset="0"/>
                </a:rPr>
                <a:t>Io sono il Signore </a:t>
              </a:r>
            </a:p>
            <a:p>
              <a:pPr algn="ctr"/>
              <a:r>
                <a:rPr lang="it-IT" sz="2400" dirty="0" smtClean="0">
                  <a:latin typeface="Blackadder ITC" pitchFamily="82" charset="0"/>
                </a:rPr>
                <a:t>Dio tuo</a:t>
              </a:r>
              <a:endParaRPr lang="it-IT" sz="2400" dirty="0">
                <a:latin typeface="Blackadder ITC" pitchFamily="82" charset="0"/>
              </a:endParaRPr>
            </a:p>
          </p:txBody>
        </p:sp>
        <p:sp>
          <p:nvSpPr>
            <p:cNvPr id="13" name="CasellaDiTesto 12"/>
            <p:cNvSpPr txBox="1"/>
            <p:nvPr/>
          </p:nvSpPr>
          <p:spPr>
            <a:xfrm>
              <a:off x="1403648" y="3356992"/>
              <a:ext cx="2808312" cy="584775"/>
            </a:xfrm>
            <a:prstGeom prst="rect">
              <a:avLst/>
            </a:prstGeom>
            <a:noFill/>
          </p:spPr>
          <p:txBody>
            <a:bodyPr wrap="square" rtlCol="0">
              <a:spAutoFit/>
            </a:bodyPr>
            <a:lstStyle/>
            <a:p>
              <a:r>
                <a:rPr lang="it-IT" sz="1600" b="1" dirty="0" smtClean="0">
                  <a:solidFill>
                    <a:srgbClr val="FF0000"/>
                  </a:solidFill>
                </a:rPr>
                <a:t>I</a:t>
              </a:r>
              <a:r>
                <a:rPr lang="it-IT" sz="1600" dirty="0" smtClean="0"/>
                <a:t> </a:t>
              </a:r>
              <a:r>
                <a:rPr lang="it-IT" sz="1600" i="1" dirty="0" smtClean="0">
                  <a:latin typeface="Blackadder ITC" pitchFamily="82" charset="0"/>
                </a:rPr>
                <a:t>N</a:t>
              </a:r>
              <a:r>
                <a:rPr lang="it-IT" sz="1600" i="1" dirty="0" smtClean="0"/>
                <a:t>on avrai altri dei di  </a:t>
              </a:r>
            </a:p>
            <a:p>
              <a:r>
                <a:rPr lang="it-IT" sz="1600" i="1" dirty="0" smtClean="0"/>
                <a:t>    fronte a me</a:t>
              </a:r>
              <a:endParaRPr lang="it-IT" sz="1600" i="1" dirty="0"/>
            </a:p>
          </p:txBody>
        </p:sp>
        <p:sp>
          <p:nvSpPr>
            <p:cNvPr id="14" name="CasellaDiTesto 13"/>
            <p:cNvSpPr txBox="1"/>
            <p:nvPr/>
          </p:nvSpPr>
          <p:spPr>
            <a:xfrm>
              <a:off x="1403648" y="3933056"/>
              <a:ext cx="2880320" cy="584775"/>
            </a:xfrm>
            <a:prstGeom prst="rect">
              <a:avLst/>
            </a:prstGeom>
            <a:noFill/>
          </p:spPr>
          <p:txBody>
            <a:bodyPr wrap="square" rtlCol="0">
              <a:spAutoFit/>
            </a:bodyPr>
            <a:lstStyle/>
            <a:p>
              <a:r>
                <a:rPr lang="it-IT" sz="1600" b="1" dirty="0" smtClean="0">
                  <a:solidFill>
                    <a:srgbClr val="FF0000"/>
                  </a:solidFill>
                </a:rPr>
                <a:t>II</a:t>
              </a:r>
              <a:r>
                <a:rPr lang="it-IT" sz="1600" dirty="0" smtClean="0">
                  <a:solidFill>
                    <a:srgbClr val="FF0000"/>
                  </a:solidFill>
                </a:rPr>
                <a:t> </a:t>
              </a:r>
              <a:r>
                <a:rPr lang="it-IT" sz="1600" i="1" dirty="0" smtClean="0">
                  <a:latin typeface="Blackadder ITC" pitchFamily="82" charset="0"/>
                </a:rPr>
                <a:t>N</a:t>
              </a:r>
              <a:r>
                <a:rPr lang="it-IT" sz="1600" i="1" dirty="0" smtClean="0"/>
                <a:t>on nominare il nome di </a:t>
              </a:r>
            </a:p>
            <a:p>
              <a:r>
                <a:rPr lang="it-IT" sz="1600" i="1" dirty="0" smtClean="0"/>
                <a:t>    Dio invano</a:t>
              </a:r>
              <a:endParaRPr lang="it-IT" sz="1600" i="1" dirty="0"/>
            </a:p>
          </p:txBody>
        </p:sp>
        <p:sp>
          <p:nvSpPr>
            <p:cNvPr id="15" name="CasellaDiTesto 14"/>
            <p:cNvSpPr txBox="1"/>
            <p:nvPr/>
          </p:nvSpPr>
          <p:spPr>
            <a:xfrm>
              <a:off x="1403648" y="4581128"/>
              <a:ext cx="2808312" cy="584775"/>
            </a:xfrm>
            <a:prstGeom prst="rect">
              <a:avLst/>
            </a:prstGeom>
            <a:noFill/>
          </p:spPr>
          <p:txBody>
            <a:bodyPr wrap="square" rtlCol="0">
              <a:spAutoFit/>
            </a:bodyPr>
            <a:lstStyle/>
            <a:p>
              <a:r>
                <a:rPr lang="it-IT" sz="1600" b="1" dirty="0" smtClean="0">
                  <a:solidFill>
                    <a:srgbClr val="FF0000"/>
                  </a:solidFill>
                </a:rPr>
                <a:t>III</a:t>
              </a:r>
              <a:r>
                <a:rPr lang="it-IT" sz="1600" dirty="0" smtClean="0">
                  <a:solidFill>
                    <a:srgbClr val="FF0000"/>
                  </a:solidFill>
                </a:rPr>
                <a:t> </a:t>
              </a:r>
              <a:r>
                <a:rPr lang="it-IT" sz="1600" i="1" dirty="0" smtClean="0">
                  <a:latin typeface="Blackadder ITC" pitchFamily="82" charset="0"/>
                </a:rPr>
                <a:t>R</a:t>
              </a:r>
              <a:r>
                <a:rPr lang="it-IT" sz="1600" i="1" dirty="0" smtClean="0"/>
                <a:t>icordati di santificare  </a:t>
              </a:r>
            </a:p>
            <a:p>
              <a:r>
                <a:rPr lang="it-IT" sz="1600" i="1" dirty="0" smtClean="0"/>
                <a:t>     le feste</a:t>
              </a:r>
              <a:endParaRPr lang="it-IT" sz="1600" i="1" dirty="0"/>
            </a:p>
          </p:txBody>
        </p:sp>
      </p:grpSp>
      <p:grpSp>
        <p:nvGrpSpPr>
          <p:cNvPr id="3" name="Gruppo 24"/>
          <p:cNvGrpSpPr/>
          <p:nvPr/>
        </p:nvGrpSpPr>
        <p:grpSpPr>
          <a:xfrm>
            <a:off x="2843808" y="1196752"/>
            <a:ext cx="2520280" cy="4176464"/>
            <a:chOff x="4283968" y="1268760"/>
            <a:chExt cx="2808312" cy="4176464"/>
          </a:xfrm>
        </p:grpSpPr>
        <p:sp>
          <p:nvSpPr>
            <p:cNvPr id="16" name="Ritardo 15"/>
            <p:cNvSpPr/>
            <p:nvPr/>
          </p:nvSpPr>
          <p:spPr>
            <a:xfrm rot="16200000">
              <a:off x="3599892" y="1952836"/>
              <a:ext cx="4176464" cy="2808312"/>
            </a:xfrm>
            <a:prstGeom prst="flowChartDelay">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CasellaDiTesto 16"/>
            <p:cNvSpPr txBox="1"/>
            <p:nvPr/>
          </p:nvSpPr>
          <p:spPr>
            <a:xfrm>
              <a:off x="4860032" y="1700808"/>
              <a:ext cx="1728192" cy="523220"/>
            </a:xfrm>
            <a:prstGeom prst="rect">
              <a:avLst/>
            </a:prstGeom>
            <a:noFill/>
          </p:spPr>
          <p:txBody>
            <a:bodyPr wrap="square" rtlCol="0">
              <a:spAutoFit/>
            </a:bodyPr>
            <a:lstStyle/>
            <a:p>
              <a:r>
                <a:rPr lang="it-IT" sz="1400" b="1" dirty="0" smtClean="0">
                  <a:solidFill>
                    <a:srgbClr val="FF0000"/>
                  </a:solidFill>
                </a:rPr>
                <a:t>IV</a:t>
              </a:r>
              <a:r>
                <a:rPr lang="it-IT" sz="1400" dirty="0" smtClean="0"/>
                <a:t> </a:t>
              </a:r>
              <a:r>
                <a:rPr lang="it-IT" sz="1400" i="1" dirty="0" smtClean="0">
                  <a:latin typeface="Blackadder ITC" pitchFamily="82" charset="0"/>
                </a:rPr>
                <a:t>O</a:t>
              </a:r>
              <a:r>
                <a:rPr lang="it-IT" sz="1400" i="1" dirty="0" smtClean="0"/>
                <a:t>nora il Padre  </a:t>
              </a:r>
            </a:p>
            <a:p>
              <a:r>
                <a:rPr lang="it-IT" sz="1400" i="1" dirty="0" smtClean="0"/>
                <a:t>      e la Madre</a:t>
              </a:r>
              <a:endParaRPr lang="it-IT" sz="1400" i="1" dirty="0"/>
            </a:p>
          </p:txBody>
        </p:sp>
        <p:sp>
          <p:nvSpPr>
            <p:cNvPr id="18" name="CasellaDiTesto 17"/>
            <p:cNvSpPr txBox="1"/>
            <p:nvPr/>
          </p:nvSpPr>
          <p:spPr>
            <a:xfrm>
              <a:off x="4860032" y="2276872"/>
              <a:ext cx="2160240" cy="307777"/>
            </a:xfrm>
            <a:prstGeom prst="rect">
              <a:avLst/>
            </a:prstGeom>
            <a:noFill/>
          </p:spPr>
          <p:txBody>
            <a:bodyPr wrap="square" rtlCol="0">
              <a:spAutoFit/>
            </a:bodyPr>
            <a:lstStyle/>
            <a:p>
              <a:r>
                <a:rPr lang="it-IT" sz="1400" b="1" dirty="0" smtClean="0">
                  <a:solidFill>
                    <a:srgbClr val="FF0000"/>
                  </a:solidFill>
                </a:rPr>
                <a:t>V</a:t>
              </a:r>
              <a:r>
                <a:rPr lang="it-IT" sz="1400" b="1" dirty="0" smtClean="0"/>
                <a:t> </a:t>
              </a:r>
              <a:r>
                <a:rPr lang="it-IT" sz="1400" dirty="0" smtClean="0"/>
                <a:t> </a:t>
              </a:r>
              <a:r>
                <a:rPr lang="it-IT" sz="1400" i="1" dirty="0" smtClean="0">
                  <a:latin typeface="Blackadder ITC" pitchFamily="82" charset="0"/>
                </a:rPr>
                <a:t>N</a:t>
              </a:r>
              <a:r>
                <a:rPr lang="it-IT" sz="1400" i="1" dirty="0" smtClean="0"/>
                <a:t>on uccidere</a:t>
              </a:r>
              <a:endParaRPr lang="it-IT" sz="1400" i="1" dirty="0"/>
            </a:p>
          </p:txBody>
        </p:sp>
        <p:sp>
          <p:nvSpPr>
            <p:cNvPr id="19" name="CasellaDiTesto 18"/>
            <p:cNvSpPr txBox="1"/>
            <p:nvPr/>
          </p:nvSpPr>
          <p:spPr>
            <a:xfrm>
              <a:off x="4860032" y="2636912"/>
              <a:ext cx="1944216" cy="523220"/>
            </a:xfrm>
            <a:prstGeom prst="rect">
              <a:avLst/>
            </a:prstGeom>
            <a:noFill/>
          </p:spPr>
          <p:txBody>
            <a:bodyPr wrap="square" rtlCol="0">
              <a:spAutoFit/>
            </a:bodyPr>
            <a:lstStyle/>
            <a:p>
              <a:r>
                <a:rPr lang="it-IT" sz="1400" b="1" dirty="0" err="1" smtClean="0">
                  <a:solidFill>
                    <a:srgbClr val="FF0000"/>
                  </a:solidFill>
                </a:rPr>
                <a:t>VI</a:t>
              </a:r>
              <a:r>
                <a:rPr lang="it-IT" sz="1400" dirty="0" smtClean="0">
                  <a:solidFill>
                    <a:srgbClr val="FF0000"/>
                  </a:solidFill>
                </a:rPr>
                <a:t> </a:t>
              </a:r>
              <a:r>
                <a:rPr lang="it-IT" sz="1400" i="1" dirty="0" smtClean="0">
                  <a:latin typeface="Blackadder ITC" pitchFamily="82" charset="0"/>
                </a:rPr>
                <a:t>N</a:t>
              </a:r>
              <a:r>
                <a:rPr lang="it-IT" sz="1400" i="1" dirty="0" smtClean="0"/>
                <a:t>on commettere</a:t>
              </a:r>
            </a:p>
            <a:p>
              <a:r>
                <a:rPr lang="it-IT" sz="1400" i="1" dirty="0" smtClean="0"/>
                <a:t>     adulterio</a:t>
              </a:r>
              <a:endParaRPr lang="it-IT" sz="1400" i="1" dirty="0"/>
            </a:p>
          </p:txBody>
        </p:sp>
        <p:sp>
          <p:nvSpPr>
            <p:cNvPr id="20" name="CasellaDiTesto 19"/>
            <p:cNvSpPr txBox="1"/>
            <p:nvPr/>
          </p:nvSpPr>
          <p:spPr>
            <a:xfrm>
              <a:off x="4860032" y="3140968"/>
              <a:ext cx="2088232" cy="307777"/>
            </a:xfrm>
            <a:prstGeom prst="rect">
              <a:avLst/>
            </a:prstGeom>
            <a:noFill/>
          </p:spPr>
          <p:txBody>
            <a:bodyPr wrap="square" rtlCol="0">
              <a:spAutoFit/>
            </a:bodyPr>
            <a:lstStyle/>
            <a:p>
              <a:r>
                <a:rPr lang="it-IT" sz="1400" b="1" dirty="0" smtClean="0">
                  <a:solidFill>
                    <a:srgbClr val="FF0000"/>
                  </a:solidFill>
                </a:rPr>
                <a:t>VII</a:t>
              </a:r>
              <a:r>
                <a:rPr lang="it-IT" sz="1400" dirty="0" smtClean="0"/>
                <a:t> </a:t>
              </a:r>
              <a:r>
                <a:rPr lang="it-IT" sz="1400" i="1" dirty="0" smtClean="0">
                  <a:latin typeface="Blackadder ITC" pitchFamily="82" charset="0"/>
                </a:rPr>
                <a:t>N</a:t>
              </a:r>
              <a:r>
                <a:rPr lang="it-IT" sz="1400" i="1" dirty="0" smtClean="0"/>
                <a:t>on rubare</a:t>
              </a:r>
              <a:endParaRPr lang="it-IT" sz="1400" i="1" dirty="0"/>
            </a:p>
          </p:txBody>
        </p:sp>
        <p:sp>
          <p:nvSpPr>
            <p:cNvPr id="21" name="CasellaDiTesto 20"/>
            <p:cNvSpPr txBox="1"/>
            <p:nvPr/>
          </p:nvSpPr>
          <p:spPr>
            <a:xfrm>
              <a:off x="4860032" y="3501008"/>
              <a:ext cx="2160240" cy="523220"/>
            </a:xfrm>
            <a:prstGeom prst="rect">
              <a:avLst/>
            </a:prstGeom>
            <a:noFill/>
          </p:spPr>
          <p:txBody>
            <a:bodyPr wrap="square" rtlCol="0">
              <a:spAutoFit/>
            </a:bodyPr>
            <a:lstStyle/>
            <a:p>
              <a:r>
                <a:rPr lang="it-IT" sz="1400" b="1" dirty="0" smtClean="0">
                  <a:solidFill>
                    <a:srgbClr val="FF0000"/>
                  </a:solidFill>
                </a:rPr>
                <a:t>VIII</a:t>
              </a:r>
              <a:r>
                <a:rPr lang="it-IT" sz="1400" dirty="0" smtClean="0"/>
                <a:t> </a:t>
              </a:r>
              <a:r>
                <a:rPr lang="it-IT" sz="1400" i="1" dirty="0" smtClean="0">
                  <a:latin typeface="Blackadder ITC" pitchFamily="82" charset="0"/>
                </a:rPr>
                <a:t>N</a:t>
              </a:r>
              <a:r>
                <a:rPr lang="it-IT" sz="1400" i="1" dirty="0" smtClean="0"/>
                <a:t>on dire falsa </a:t>
              </a:r>
            </a:p>
            <a:p>
              <a:r>
                <a:rPr lang="it-IT" sz="1400" i="1" dirty="0" smtClean="0"/>
                <a:t>        testimonianza</a:t>
              </a:r>
              <a:endParaRPr lang="it-IT" sz="1400" i="1" dirty="0"/>
            </a:p>
          </p:txBody>
        </p:sp>
        <p:sp>
          <p:nvSpPr>
            <p:cNvPr id="22" name="CasellaDiTesto 21"/>
            <p:cNvSpPr txBox="1"/>
            <p:nvPr/>
          </p:nvSpPr>
          <p:spPr>
            <a:xfrm>
              <a:off x="4860032" y="4077072"/>
              <a:ext cx="2088232" cy="523220"/>
            </a:xfrm>
            <a:prstGeom prst="rect">
              <a:avLst/>
            </a:prstGeom>
            <a:noFill/>
          </p:spPr>
          <p:txBody>
            <a:bodyPr wrap="square" rtlCol="0">
              <a:spAutoFit/>
            </a:bodyPr>
            <a:lstStyle/>
            <a:p>
              <a:r>
                <a:rPr lang="it-IT" sz="1400" b="1" dirty="0" smtClean="0">
                  <a:solidFill>
                    <a:srgbClr val="FF0000"/>
                  </a:solidFill>
                </a:rPr>
                <a:t>IX</a:t>
              </a:r>
              <a:r>
                <a:rPr lang="it-IT" sz="1400" dirty="0" smtClean="0"/>
                <a:t> </a:t>
              </a:r>
              <a:r>
                <a:rPr lang="it-IT" sz="1400" i="1" dirty="0" smtClean="0">
                  <a:latin typeface="Blackadder ITC" pitchFamily="82" charset="0"/>
                </a:rPr>
                <a:t>N</a:t>
              </a:r>
              <a:r>
                <a:rPr lang="it-IT" sz="1400" i="1" dirty="0" smtClean="0"/>
                <a:t>on desiderare la </a:t>
              </a:r>
            </a:p>
            <a:p>
              <a:r>
                <a:rPr lang="it-IT" sz="1400" i="1" dirty="0" smtClean="0"/>
                <a:t>    donna d’altri</a:t>
              </a:r>
              <a:endParaRPr lang="it-IT" sz="1400" i="1" dirty="0"/>
            </a:p>
          </p:txBody>
        </p:sp>
        <p:sp>
          <p:nvSpPr>
            <p:cNvPr id="23" name="CasellaDiTesto 22"/>
            <p:cNvSpPr txBox="1"/>
            <p:nvPr/>
          </p:nvSpPr>
          <p:spPr>
            <a:xfrm>
              <a:off x="4860032" y="4581128"/>
              <a:ext cx="1872208" cy="523220"/>
            </a:xfrm>
            <a:prstGeom prst="rect">
              <a:avLst/>
            </a:prstGeom>
            <a:noFill/>
          </p:spPr>
          <p:txBody>
            <a:bodyPr wrap="square" rtlCol="0">
              <a:spAutoFit/>
            </a:bodyPr>
            <a:lstStyle/>
            <a:p>
              <a:r>
                <a:rPr lang="it-IT" sz="1400" b="1" dirty="0" smtClean="0">
                  <a:solidFill>
                    <a:srgbClr val="FF0000"/>
                  </a:solidFill>
                </a:rPr>
                <a:t>X</a:t>
              </a:r>
              <a:r>
                <a:rPr lang="it-IT" sz="1400" dirty="0" smtClean="0"/>
                <a:t> </a:t>
              </a:r>
              <a:r>
                <a:rPr lang="it-IT" sz="1400" i="1" dirty="0" smtClean="0">
                  <a:latin typeface="Blackadder ITC" pitchFamily="82" charset="0"/>
                </a:rPr>
                <a:t>N</a:t>
              </a:r>
              <a:r>
                <a:rPr lang="it-IT" sz="1400" i="1" dirty="0" smtClean="0"/>
                <a:t>on desiderare la </a:t>
              </a:r>
            </a:p>
            <a:p>
              <a:r>
                <a:rPr lang="it-IT" sz="1400" i="1" dirty="0" smtClean="0"/>
                <a:t>    roba d’altri</a:t>
              </a:r>
              <a:endParaRPr lang="it-IT" sz="1400" i="1" dirty="0"/>
            </a:p>
          </p:txBody>
        </p:sp>
      </p:grpSp>
      <p:grpSp>
        <p:nvGrpSpPr>
          <p:cNvPr id="6" name="Gruppo 48"/>
          <p:cNvGrpSpPr/>
          <p:nvPr/>
        </p:nvGrpSpPr>
        <p:grpSpPr>
          <a:xfrm>
            <a:off x="5796136" y="1196752"/>
            <a:ext cx="2808312" cy="4176464"/>
            <a:chOff x="5868144" y="1196752"/>
            <a:chExt cx="2808312" cy="4176464"/>
          </a:xfrm>
        </p:grpSpPr>
        <p:grpSp>
          <p:nvGrpSpPr>
            <p:cNvPr id="7" name="Gruppo 31"/>
            <p:cNvGrpSpPr/>
            <p:nvPr/>
          </p:nvGrpSpPr>
          <p:grpSpPr>
            <a:xfrm>
              <a:off x="5868144" y="1196752"/>
              <a:ext cx="2808312" cy="4176464"/>
              <a:chOff x="4283968" y="1268760"/>
              <a:chExt cx="2808312" cy="4176464"/>
            </a:xfrm>
            <a:solidFill>
              <a:srgbClr val="E9F389"/>
            </a:solidFill>
          </p:grpSpPr>
          <p:sp>
            <p:nvSpPr>
              <p:cNvPr id="33" name="Ritardo 32"/>
              <p:cNvSpPr/>
              <p:nvPr/>
            </p:nvSpPr>
            <p:spPr>
              <a:xfrm rot="16200000">
                <a:off x="3599892" y="1952836"/>
                <a:ext cx="4176464" cy="2808312"/>
              </a:xfrm>
              <a:prstGeom prst="flowChartDelay">
                <a:avLst/>
              </a:prstGeom>
              <a:grp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34" name="CasellaDiTesto 33"/>
              <p:cNvSpPr txBox="1"/>
              <p:nvPr/>
            </p:nvSpPr>
            <p:spPr>
              <a:xfrm>
                <a:off x="4644008" y="4077072"/>
                <a:ext cx="2376264" cy="523220"/>
              </a:xfrm>
              <a:prstGeom prst="rect">
                <a:avLst/>
              </a:prstGeom>
              <a:grpFill/>
              <a:ln>
                <a:noFill/>
              </a:ln>
            </p:spPr>
            <p:txBody>
              <a:bodyPr wrap="square" rtlCol="0">
                <a:spAutoFit/>
              </a:bodyPr>
              <a:lstStyle/>
              <a:p>
                <a:r>
                  <a:rPr lang="it-IT" sz="1400" i="1" dirty="0" smtClean="0">
                    <a:latin typeface="Blackadder ITC" pitchFamily="82" charset="0"/>
                  </a:rPr>
                  <a:t>O</a:t>
                </a:r>
                <a:r>
                  <a:rPr lang="it-IT" sz="1400" i="1" dirty="0" smtClean="0"/>
                  <a:t>nora il Padre e la Madre       </a:t>
                </a:r>
              </a:p>
              <a:p>
                <a:r>
                  <a:rPr lang="it-IT" sz="1400" i="1" dirty="0" smtClean="0"/>
                  <a:t>      </a:t>
                </a:r>
                <a:endParaRPr lang="it-IT" sz="1400" i="1" dirty="0"/>
              </a:p>
            </p:txBody>
          </p:sp>
          <p:sp>
            <p:nvSpPr>
              <p:cNvPr id="35" name="CasellaDiTesto 34"/>
              <p:cNvSpPr txBox="1"/>
              <p:nvPr/>
            </p:nvSpPr>
            <p:spPr>
              <a:xfrm>
                <a:off x="4644008" y="2348880"/>
                <a:ext cx="1872208" cy="307777"/>
              </a:xfrm>
              <a:prstGeom prst="rect">
                <a:avLst/>
              </a:prstGeom>
              <a:grpFill/>
              <a:ln>
                <a:noFill/>
              </a:ln>
            </p:spPr>
            <p:txBody>
              <a:bodyPr wrap="square" rtlCol="0">
                <a:spAutoFit/>
              </a:bodyPr>
              <a:lstStyle/>
              <a:p>
                <a:r>
                  <a:rPr lang="it-IT" sz="1400" i="1" dirty="0" smtClean="0">
                    <a:latin typeface="Blackadder ITC" pitchFamily="82" charset="0"/>
                  </a:rPr>
                  <a:t>N</a:t>
                </a:r>
                <a:r>
                  <a:rPr lang="it-IT" sz="1400" i="1" dirty="0" smtClean="0"/>
                  <a:t>on uccidere</a:t>
                </a:r>
                <a:endParaRPr lang="it-IT" sz="1400" i="1" dirty="0"/>
              </a:p>
            </p:txBody>
          </p:sp>
          <p:sp>
            <p:nvSpPr>
              <p:cNvPr id="36" name="CasellaDiTesto 35"/>
              <p:cNvSpPr txBox="1"/>
              <p:nvPr/>
            </p:nvSpPr>
            <p:spPr>
              <a:xfrm>
                <a:off x="4572000" y="2780928"/>
                <a:ext cx="2304256" cy="307777"/>
              </a:xfrm>
              <a:prstGeom prst="rect">
                <a:avLst/>
              </a:prstGeom>
              <a:grpFill/>
              <a:ln>
                <a:noFill/>
              </a:ln>
            </p:spPr>
            <p:txBody>
              <a:bodyPr wrap="square" rtlCol="0">
                <a:spAutoFit/>
              </a:bodyPr>
              <a:lstStyle/>
              <a:p>
                <a:r>
                  <a:rPr lang="it-IT" sz="1400" i="1" dirty="0" smtClean="0">
                    <a:latin typeface="Blackadder ITC" pitchFamily="82" charset="0"/>
                  </a:rPr>
                  <a:t>N</a:t>
                </a:r>
                <a:r>
                  <a:rPr lang="it-IT" sz="1400" i="1" dirty="0" smtClean="0"/>
                  <a:t>on commettere   adulterio</a:t>
                </a:r>
                <a:endParaRPr lang="it-IT" sz="1400" i="1" dirty="0"/>
              </a:p>
            </p:txBody>
          </p:sp>
          <p:sp>
            <p:nvSpPr>
              <p:cNvPr id="38" name="CasellaDiTesto 37"/>
              <p:cNvSpPr txBox="1"/>
              <p:nvPr/>
            </p:nvSpPr>
            <p:spPr>
              <a:xfrm>
                <a:off x="4644008" y="3645024"/>
                <a:ext cx="2376264" cy="307777"/>
              </a:xfrm>
              <a:prstGeom prst="rect">
                <a:avLst/>
              </a:prstGeom>
              <a:grpFill/>
              <a:ln>
                <a:noFill/>
              </a:ln>
            </p:spPr>
            <p:txBody>
              <a:bodyPr wrap="square" rtlCol="0">
                <a:spAutoFit/>
              </a:bodyPr>
              <a:lstStyle/>
              <a:p>
                <a:r>
                  <a:rPr lang="it-IT" sz="1400" i="1" dirty="0" smtClean="0">
                    <a:latin typeface="Blackadder ITC" pitchFamily="82" charset="0"/>
                  </a:rPr>
                  <a:t>N</a:t>
                </a:r>
                <a:r>
                  <a:rPr lang="it-IT" sz="1400" i="1" dirty="0" smtClean="0"/>
                  <a:t>on dire falsa  testimonianza</a:t>
                </a:r>
                <a:endParaRPr lang="it-IT" sz="1400" i="1" dirty="0"/>
              </a:p>
            </p:txBody>
          </p:sp>
        </p:grpSp>
        <p:sp>
          <p:nvSpPr>
            <p:cNvPr id="48" name="CasellaDiTesto 47"/>
            <p:cNvSpPr txBox="1"/>
            <p:nvPr/>
          </p:nvSpPr>
          <p:spPr>
            <a:xfrm>
              <a:off x="6228184" y="4653136"/>
              <a:ext cx="2160240" cy="523220"/>
            </a:xfrm>
            <a:prstGeom prst="rect">
              <a:avLst/>
            </a:prstGeom>
            <a:noFill/>
          </p:spPr>
          <p:txBody>
            <a:bodyPr wrap="square" rtlCol="0">
              <a:spAutoFit/>
            </a:bodyPr>
            <a:lstStyle/>
            <a:p>
              <a:r>
                <a:rPr lang="it-IT" sz="1400" i="1" dirty="0" smtClean="0">
                  <a:latin typeface="Blackadder ITC" pitchFamily="82" charset="0"/>
                </a:rPr>
                <a:t>A</a:t>
              </a:r>
              <a:r>
                <a:rPr lang="it-IT" sz="1400" i="1" dirty="0" smtClean="0"/>
                <a:t>ma il prossimo tuo come te stesso</a:t>
              </a:r>
            </a:p>
          </p:txBody>
        </p:sp>
      </p:grpSp>
      <p:sp>
        <p:nvSpPr>
          <p:cNvPr id="28" name="CasellaDiTesto 27"/>
          <p:cNvSpPr txBox="1"/>
          <p:nvPr/>
        </p:nvSpPr>
        <p:spPr>
          <a:xfrm>
            <a:off x="4139952" y="836712"/>
            <a:ext cx="2952328" cy="523220"/>
          </a:xfrm>
          <a:prstGeom prst="rect">
            <a:avLst/>
          </a:prstGeom>
          <a:noFill/>
        </p:spPr>
        <p:txBody>
          <a:bodyPr wrap="square" rtlCol="0">
            <a:spAutoFit/>
          </a:bodyPr>
          <a:lstStyle/>
          <a:p>
            <a:pPr algn="ctr"/>
            <a:r>
              <a:rPr lang="it-IT" sz="2800" b="1" dirty="0" smtClean="0">
                <a:solidFill>
                  <a:srgbClr val="00B050"/>
                </a:solidFill>
              </a:rPr>
              <a:t>QUALI SONO ?</a:t>
            </a:r>
            <a:endParaRPr lang="it-IT" sz="2800" b="1" dirty="0">
              <a:solidFill>
                <a:srgbClr val="00B050"/>
              </a:solidFill>
            </a:endParaRPr>
          </a:p>
        </p:txBody>
      </p:sp>
      <p:sp>
        <p:nvSpPr>
          <p:cNvPr id="29" name="CasellaDiTesto 28"/>
          <p:cNvSpPr txBox="1"/>
          <p:nvPr/>
        </p:nvSpPr>
        <p:spPr>
          <a:xfrm>
            <a:off x="6156176" y="3140968"/>
            <a:ext cx="2088232" cy="307777"/>
          </a:xfrm>
          <a:prstGeom prst="rect">
            <a:avLst/>
          </a:prstGeom>
          <a:solidFill>
            <a:srgbClr val="E9F389"/>
          </a:solidFill>
          <a:ln>
            <a:noFill/>
          </a:ln>
        </p:spPr>
        <p:txBody>
          <a:bodyPr wrap="square" rtlCol="0">
            <a:spAutoFit/>
          </a:bodyPr>
          <a:lstStyle/>
          <a:p>
            <a:r>
              <a:rPr lang="it-IT" sz="1400" i="1" dirty="0" smtClean="0">
                <a:latin typeface="Blackadder ITC" pitchFamily="82" charset="0"/>
              </a:rPr>
              <a:t>N</a:t>
            </a:r>
            <a:r>
              <a:rPr lang="it-IT" sz="1400" i="1" dirty="0" smtClean="0"/>
              <a:t>on rubare</a:t>
            </a:r>
            <a:endParaRPr lang="it-IT" sz="1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p:cBhvr override="childStyle">
                                        <p:cTn id="6" dur="500" fill="hold"/>
                                        <p:tgtEl>
                                          <p:spTgt spid="29"/>
                                        </p:tgtEl>
                                        <p:attrNameLst>
                                          <p:attrName>style.color</p:attrName>
                                        </p:attrNameLst>
                                      </p:cBhvr>
                                      <p:by>
                                        <p:hsl h="-7200000" s="0" l="0"/>
                                      </p:by>
                                    </p:animClr>
                                    <p:animClr clrSpc="hsl">
                                      <p:cBhvr>
                                        <p:cTn id="7" dur="500" fill="hold"/>
                                        <p:tgtEl>
                                          <p:spTgt spid="29"/>
                                        </p:tgtEl>
                                        <p:attrNameLst>
                                          <p:attrName>fillcolor</p:attrName>
                                        </p:attrNameLst>
                                      </p:cBhvr>
                                      <p:by>
                                        <p:hsl h="-7200000" s="0" l="0"/>
                                      </p:by>
                                    </p:animClr>
                                    <p:animClr clrSpc="hsl">
                                      <p:cBhvr>
                                        <p:cTn id="8" dur="500" fill="hold"/>
                                        <p:tgtEl>
                                          <p:spTgt spid="29"/>
                                        </p:tgtEl>
                                        <p:attrNameLst>
                                          <p:attrName>stroke.color</p:attrName>
                                        </p:attrNameLst>
                                      </p:cBhvr>
                                      <p:by>
                                        <p:hsl h="-7200000" s="0" l="0"/>
                                      </p:by>
                                    </p:animClr>
                                    <p:set>
                                      <p:cBhvr>
                                        <p:cTn id="9" dur="500" fill="hold"/>
                                        <p:tgtEl>
                                          <p:spTgt spid="2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sp>
        <p:nvSpPr>
          <p:cNvPr id="10" name="Stella a 8 punte 9"/>
          <p:cNvSpPr/>
          <p:nvPr/>
        </p:nvSpPr>
        <p:spPr>
          <a:xfrm>
            <a:off x="827584" y="1412776"/>
            <a:ext cx="3024336" cy="2376264"/>
          </a:xfrm>
          <a:prstGeom prst="star8">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1403648" y="2420888"/>
            <a:ext cx="1944216" cy="400110"/>
          </a:xfrm>
          <a:prstGeom prst="rect">
            <a:avLst/>
          </a:prstGeom>
          <a:noFill/>
        </p:spPr>
        <p:txBody>
          <a:bodyPr wrap="square" rtlCol="0">
            <a:spAutoFit/>
          </a:bodyPr>
          <a:lstStyle/>
          <a:p>
            <a:pPr algn="ctr"/>
            <a:r>
              <a:rPr lang="it-IT" sz="2000" dirty="0" smtClean="0"/>
              <a:t>NON RUBARE</a:t>
            </a:r>
            <a:endParaRPr lang="it-IT" sz="2000" dirty="0"/>
          </a:p>
        </p:txBody>
      </p:sp>
      <p:grpSp>
        <p:nvGrpSpPr>
          <p:cNvPr id="2" name="Gruppo 8"/>
          <p:cNvGrpSpPr/>
          <p:nvPr/>
        </p:nvGrpSpPr>
        <p:grpSpPr>
          <a:xfrm>
            <a:off x="4499992" y="1340768"/>
            <a:ext cx="3024336" cy="2376264"/>
            <a:chOff x="4499992" y="1340768"/>
            <a:chExt cx="3024336" cy="2376264"/>
          </a:xfrm>
        </p:grpSpPr>
        <p:sp>
          <p:nvSpPr>
            <p:cNvPr id="12" name="Stella a 8 punte 11"/>
            <p:cNvSpPr/>
            <p:nvPr/>
          </p:nvSpPr>
          <p:spPr>
            <a:xfrm>
              <a:off x="4499992" y="1340768"/>
              <a:ext cx="3024336" cy="2376264"/>
            </a:xfrm>
            <a:prstGeom prst="star8">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5076056" y="2132856"/>
              <a:ext cx="1944216" cy="646331"/>
            </a:xfrm>
            <a:prstGeom prst="rect">
              <a:avLst/>
            </a:prstGeom>
            <a:noFill/>
          </p:spPr>
          <p:txBody>
            <a:bodyPr wrap="square" rtlCol="0">
              <a:spAutoFit/>
            </a:bodyPr>
            <a:lstStyle/>
            <a:p>
              <a:pPr algn="ctr"/>
              <a:r>
                <a:rPr lang="it-IT" dirty="0" smtClean="0"/>
                <a:t>CONDIVIDI QUELLO CHE HAI</a:t>
              </a:r>
              <a:endParaRPr lang="it-IT" dirty="0"/>
            </a:p>
          </p:txBody>
        </p:sp>
      </p:grpSp>
      <p:sp>
        <p:nvSpPr>
          <p:cNvPr id="14" name="CasellaDiTesto 13"/>
          <p:cNvSpPr txBox="1"/>
          <p:nvPr/>
        </p:nvSpPr>
        <p:spPr>
          <a:xfrm>
            <a:off x="827584" y="4221088"/>
            <a:ext cx="2448272" cy="1200329"/>
          </a:xfrm>
          <a:prstGeom prst="rect">
            <a:avLst/>
          </a:prstGeom>
          <a:noFill/>
        </p:spPr>
        <p:txBody>
          <a:bodyPr wrap="square" rtlCol="0">
            <a:spAutoFit/>
          </a:bodyPr>
          <a:lstStyle/>
          <a:p>
            <a:r>
              <a:rPr lang="it-IT" b="1" dirty="0" smtClean="0">
                <a:solidFill>
                  <a:srgbClr val="FF0000"/>
                </a:solidFill>
              </a:rPr>
              <a:t>TERZA DOMANDA</a:t>
            </a:r>
          </a:p>
          <a:p>
            <a:r>
              <a:rPr lang="it-IT" dirty="0" smtClean="0"/>
              <a:t>"Tutte queste cose le ho osservate; che altro mi manca?"</a:t>
            </a:r>
            <a:endParaRPr lang="it-IT" dirty="0"/>
          </a:p>
        </p:txBody>
      </p:sp>
      <p:sp>
        <p:nvSpPr>
          <p:cNvPr id="15" name="CasellaDiTesto 14"/>
          <p:cNvSpPr txBox="1"/>
          <p:nvPr/>
        </p:nvSpPr>
        <p:spPr>
          <a:xfrm>
            <a:off x="4788024" y="4221088"/>
            <a:ext cx="2880320" cy="1754326"/>
          </a:xfrm>
          <a:prstGeom prst="rect">
            <a:avLst/>
          </a:prstGeom>
          <a:noFill/>
        </p:spPr>
        <p:txBody>
          <a:bodyPr wrap="square" rtlCol="0">
            <a:spAutoFit/>
          </a:bodyPr>
          <a:lstStyle/>
          <a:p>
            <a:r>
              <a:rPr lang="it-IT" b="1" dirty="0" smtClean="0">
                <a:solidFill>
                  <a:srgbClr val="FF0000"/>
                </a:solidFill>
              </a:rPr>
              <a:t>TERZA RISPOSTA</a:t>
            </a:r>
          </a:p>
          <a:p>
            <a:r>
              <a:rPr lang="it-IT" dirty="0" smtClean="0"/>
              <a:t>"Se vuoi essere perfetto, va', vendi quello che possiedi, dallo ai poveri e avrai un tesoro nel cielo; e vieni! </a:t>
            </a:r>
            <a:r>
              <a:rPr lang="it-IT" dirty="0" err="1" smtClean="0"/>
              <a:t>Seguimi</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fmla="#ppt_w*sin(2.5*pi*$)">
                                          <p:val>
                                            <p:fltVal val="0"/>
                                          </p:val>
                                        </p:tav>
                                        <p:tav tm="100000">
                                          <p:val>
                                            <p:fltVal val="1"/>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trips(downLeft)">
                                      <p:cBhvr>
                                        <p:cTn id="13" dur="20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strips(downRight)">
                                      <p:cBhvr>
                                        <p:cTn id="1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sp>
        <p:nvSpPr>
          <p:cNvPr id="10" name="Stella a 8 punte 9"/>
          <p:cNvSpPr/>
          <p:nvPr/>
        </p:nvSpPr>
        <p:spPr>
          <a:xfrm>
            <a:off x="827584" y="1412776"/>
            <a:ext cx="3024336" cy="2376264"/>
          </a:xfrm>
          <a:prstGeom prst="star8">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CasellaDiTesto 10"/>
          <p:cNvSpPr txBox="1"/>
          <p:nvPr/>
        </p:nvSpPr>
        <p:spPr>
          <a:xfrm>
            <a:off x="1403648" y="2420888"/>
            <a:ext cx="1944216" cy="400110"/>
          </a:xfrm>
          <a:prstGeom prst="rect">
            <a:avLst/>
          </a:prstGeom>
          <a:noFill/>
        </p:spPr>
        <p:txBody>
          <a:bodyPr wrap="square" rtlCol="0">
            <a:spAutoFit/>
          </a:bodyPr>
          <a:lstStyle/>
          <a:p>
            <a:pPr algn="ctr"/>
            <a:r>
              <a:rPr lang="it-IT" sz="2000" dirty="0" smtClean="0"/>
              <a:t>NON RUBARE</a:t>
            </a:r>
            <a:endParaRPr lang="it-IT" sz="2000" dirty="0"/>
          </a:p>
        </p:txBody>
      </p:sp>
      <p:grpSp>
        <p:nvGrpSpPr>
          <p:cNvPr id="2" name="Gruppo 8"/>
          <p:cNvGrpSpPr/>
          <p:nvPr/>
        </p:nvGrpSpPr>
        <p:grpSpPr>
          <a:xfrm>
            <a:off x="4499992" y="1340768"/>
            <a:ext cx="3024336" cy="2376264"/>
            <a:chOff x="4499992" y="1340768"/>
            <a:chExt cx="3024336" cy="2376264"/>
          </a:xfrm>
        </p:grpSpPr>
        <p:sp>
          <p:nvSpPr>
            <p:cNvPr id="12" name="Stella a 8 punte 11"/>
            <p:cNvSpPr/>
            <p:nvPr/>
          </p:nvSpPr>
          <p:spPr>
            <a:xfrm>
              <a:off x="4499992" y="1340768"/>
              <a:ext cx="3024336" cy="2376264"/>
            </a:xfrm>
            <a:prstGeom prst="star8">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5076056" y="2132856"/>
              <a:ext cx="1944216" cy="646331"/>
            </a:xfrm>
            <a:prstGeom prst="rect">
              <a:avLst/>
            </a:prstGeom>
            <a:noFill/>
          </p:spPr>
          <p:txBody>
            <a:bodyPr wrap="square" rtlCol="0">
              <a:spAutoFit/>
            </a:bodyPr>
            <a:lstStyle/>
            <a:p>
              <a:pPr algn="ctr"/>
              <a:r>
                <a:rPr lang="it-IT" dirty="0" smtClean="0"/>
                <a:t>CONDIVIDI QUELLO CHE HAI</a:t>
              </a:r>
              <a:endParaRPr lang="it-IT" dirty="0"/>
            </a:p>
          </p:txBody>
        </p:sp>
      </p:grpSp>
      <p:sp>
        <p:nvSpPr>
          <p:cNvPr id="14" name="CasellaDiTesto 13"/>
          <p:cNvSpPr txBox="1"/>
          <p:nvPr/>
        </p:nvSpPr>
        <p:spPr>
          <a:xfrm>
            <a:off x="827584" y="4221088"/>
            <a:ext cx="2448272" cy="1200329"/>
          </a:xfrm>
          <a:prstGeom prst="rect">
            <a:avLst/>
          </a:prstGeom>
          <a:noFill/>
        </p:spPr>
        <p:txBody>
          <a:bodyPr wrap="square" rtlCol="0">
            <a:spAutoFit/>
          </a:bodyPr>
          <a:lstStyle/>
          <a:p>
            <a:r>
              <a:rPr lang="it-IT" b="1" dirty="0" smtClean="0">
                <a:solidFill>
                  <a:srgbClr val="FF0000"/>
                </a:solidFill>
              </a:rPr>
              <a:t>BEATITUDINI</a:t>
            </a:r>
          </a:p>
          <a:p>
            <a:r>
              <a:rPr lang="it-IT" dirty="0" smtClean="0"/>
              <a:t>Beati i poveri per lo Spirito, perché di essi è il Regno dei cieli</a:t>
            </a:r>
            <a:endParaRPr lang="it-IT" dirty="0"/>
          </a:p>
        </p:txBody>
      </p:sp>
      <p:sp>
        <p:nvSpPr>
          <p:cNvPr id="15" name="CasellaDiTesto 14"/>
          <p:cNvSpPr txBox="1"/>
          <p:nvPr/>
        </p:nvSpPr>
        <p:spPr>
          <a:xfrm>
            <a:off x="3635896" y="4221088"/>
            <a:ext cx="5328592" cy="1754326"/>
          </a:xfrm>
          <a:prstGeom prst="rect">
            <a:avLst/>
          </a:prstGeom>
          <a:noFill/>
        </p:spPr>
        <p:txBody>
          <a:bodyPr wrap="square" rtlCol="0">
            <a:spAutoFit/>
          </a:bodyPr>
          <a:lstStyle/>
          <a:p>
            <a:r>
              <a:rPr lang="it-IT" b="1" dirty="0" smtClean="0">
                <a:solidFill>
                  <a:srgbClr val="FF0000"/>
                </a:solidFill>
              </a:rPr>
              <a:t>MOLTIPLICAZIONE DEI PANI</a:t>
            </a:r>
          </a:p>
          <a:p>
            <a:r>
              <a:rPr lang="it-IT" dirty="0" smtClean="0"/>
              <a:t>"C'è qui un ragazzo che ha cinque pani d'orzo e due pesci; ma che cos'è questo per tanta gente?“</a:t>
            </a:r>
            <a:r>
              <a:rPr lang="it-IT" dirty="0" err="1" smtClean="0"/>
              <a:t>…………E</a:t>
            </a:r>
            <a:r>
              <a:rPr lang="it-IT" dirty="0" smtClean="0"/>
              <a:t> quando furono saziati, disse ai suoi discepoli: "Raccogliete i pezzi avanzati, perché nulla vada perduto". </a:t>
            </a:r>
            <a:r>
              <a:rPr lang="it-IT" baseline="30000" dirty="0" smtClean="0"/>
              <a:t>13</a:t>
            </a:r>
            <a:r>
              <a:rPr lang="it-IT" dirty="0" smtClean="0"/>
              <a:t>Li raccolsero e riempirono dodici canestri.</a:t>
            </a:r>
            <a:endParaRPr lang="it-IT"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fmla="#ppt_w*sin(2.5*pi*$)">
                                          <p:val>
                                            <p:fltVal val="0"/>
                                          </p:val>
                                        </p:tav>
                                        <p:tav tm="100000">
                                          <p:val>
                                            <p:fltVal val="1"/>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strips(downLeft)">
                                      <p:cBhvr>
                                        <p:cTn id="13" dur="20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strips(downRight)">
                                      <p:cBhvr>
                                        <p:cTn id="1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pic>
        <p:nvPicPr>
          <p:cNvPr id="41986" name="Picture 2" descr="http://www.eventiesagre.it/images/upload/image/2013/culturali/puglia/settembre/foto_ernesto_olivero.jpg">
            <a:hlinkClick r:id="rId3" action="ppaction://hlinkfile"/>
          </p:cNvPr>
          <p:cNvPicPr>
            <a:picLocks noChangeAspect="1" noChangeArrowheads="1"/>
          </p:cNvPicPr>
          <p:nvPr/>
        </p:nvPicPr>
        <p:blipFill>
          <a:blip r:embed="rId4" cstate="print"/>
          <a:srcRect/>
          <a:stretch>
            <a:fillRect/>
          </a:stretch>
        </p:blipFill>
        <p:spPr bwMode="auto">
          <a:xfrm>
            <a:off x="395536" y="1268760"/>
            <a:ext cx="3320880" cy="2232248"/>
          </a:xfrm>
          <a:prstGeom prst="rect">
            <a:avLst/>
          </a:prstGeom>
          <a:noFill/>
        </p:spPr>
      </p:pic>
      <p:sp>
        <p:nvSpPr>
          <p:cNvPr id="6" name="CasellaDiTesto 5"/>
          <p:cNvSpPr txBox="1"/>
          <p:nvPr/>
        </p:nvSpPr>
        <p:spPr>
          <a:xfrm rot="722603">
            <a:off x="3121239" y="461700"/>
            <a:ext cx="4464496" cy="369332"/>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r>
              <a:rPr lang="it-IT" dirty="0" smtClean="0">
                <a:solidFill>
                  <a:srgbClr val="C00000"/>
                </a:solidFill>
              </a:rPr>
              <a:t>13,5 MILIONI </a:t>
            </a:r>
            <a:r>
              <a:rPr lang="it-IT" dirty="0" err="1" smtClean="0">
                <a:solidFill>
                  <a:srgbClr val="C00000"/>
                </a:solidFill>
              </a:rPr>
              <a:t>DI</a:t>
            </a:r>
            <a:r>
              <a:rPr lang="it-IT" dirty="0" smtClean="0">
                <a:solidFill>
                  <a:srgbClr val="C00000"/>
                </a:solidFill>
              </a:rPr>
              <a:t> PERSONE OSPITATE </a:t>
            </a:r>
            <a:r>
              <a:rPr lang="it-IT" dirty="0" err="1" smtClean="0">
                <a:solidFill>
                  <a:srgbClr val="C00000"/>
                </a:solidFill>
              </a:rPr>
              <a:t>DI</a:t>
            </a:r>
            <a:r>
              <a:rPr lang="it-IT" dirty="0" smtClean="0">
                <a:solidFill>
                  <a:srgbClr val="C00000"/>
                </a:solidFill>
              </a:rPr>
              <a:t> NOTTE</a:t>
            </a:r>
            <a:endParaRPr lang="it-IT" dirty="0">
              <a:solidFill>
                <a:srgbClr val="C00000"/>
              </a:solidFill>
            </a:endParaRPr>
          </a:p>
        </p:txBody>
      </p:sp>
      <p:sp>
        <p:nvSpPr>
          <p:cNvPr id="7" name="CasellaDiTesto 6"/>
          <p:cNvSpPr txBox="1"/>
          <p:nvPr/>
        </p:nvSpPr>
        <p:spPr>
          <a:xfrm rot="20613196">
            <a:off x="4466832" y="916328"/>
            <a:ext cx="4176464" cy="369332"/>
          </a:xfrm>
          <a:prstGeom prst="rect">
            <a:avLst/>
          </a:prstGeom>
          <a:solidFill>
            <a:schemeClr val="accent6">
              <a:lumMod val="20000"/>
              <a:lumOff val="80000"/>
            </a:schemeClr>
          </a:solidFill>
          <a:ln>
            <a:solidFill>
              <a:srgbClr val="C00000"/>
            </a:solidFill>
          </a:ln>
        </p:spPr>
        <p:txBody>
          <a:bodyPr wrap="square" rtlCol="0">
            <a:spAutoFit/>
          </a:bodyPr>
          <a:lstStyle/>
          <a:p>
            <a:r>
              <a:rPr lang="it-IT" dirty="0" smtClean="0">
                <a:solidFill>
                  <a:srgbClr val="C00000"/>
                </a:solidFill>
              </a:rPr>
              <a:t>21,5 MILIONI </a:t>
            </a:r>
            <a:r>
              <a:rPr lang="it-IT" dirty="0" err="1" smtClean="0">
                <a:solidFill>
                  <a:srgbClr val="C00000"/>
                </a:solidFill>
              </a:rPr>
              <a:t>DI</a:t>
            </a:r>
            <a:r>
              <a:rPr lang="it-IT" dirty="0" smtClean="0">
                <a:solidFill>
                  <a:srgbClr val="C00000"/>
                </a:solidFill>
              </a:rPr>
              <a:t> PASTI DISTRIBUITI</a:t>
            </a:r>
            <a:endParaRPr lang="it-IT" dirty="0">
              <a:solidFill>
                <a:srgbClr val="C00000"/>
              </a:solidFill>
            </a:endParaRPr>
          </a:p>
        </p:txBody>
      </p:sp>
      <p:sp>
        <p:nvSpPr>
          <p:cNvPr id="8" name="CasellaDiTesto 7"/>
          <p:cNvSpPr txBox="1"/>
          <p:nvPr/>
        </p:nvSpPr>
        <p:spPr>
          <a:xfrm rot="1040579">
            <a:off x="1509412" y="1944124"/>
            <a:ext cx="4104456" cy="369332"/>
          </a:xfrm>
          <a:prstGeom prst="rect">
            <a:avLst/>
          </a:prstGeom>
          <a:solidFill>
            <a:schemeClr val="accent6">
              <a:lumMod val="20000"/>
              <a:lumOff val="80000"/>
            </a:schemeClr>
          </a:solidFill>
          <a:ln>
            <a:solidFill>
              <a:srgbClr val="C00000"/>
            </a:solidFill>
          </a:ln>
        </p:spPr>
        <p:txBody>
          <a:bodyPr wrap="square" rtlCol="0">
            <a:spAutoFit/>
          </a:bodyPr>
          <a:lstStyle/>
          <a:p>
            <a:r>
              <a:rPr lang="it-IT" dirty="0" smtClean="0">
                <a:solidFill>
                  <a:srgbClr val="C00000"/>
                </a:solidFill>
              </a:rPr>
              <a:t>335 MILA VISITE MEDICHE EFFETTUATE</a:t>
            </a:r>
            <a:endParaRPr lang="it-IT" dirty="0">
              <a:solidFill>
                <a:srgbClr val="C00000"/>
              </a:solidFill>
            </a:endParaRPr>
          </a:p>
        </p:txBody>
      </p:sp>
      <p:sp>
        <p:nvSpPr>
          <p:cNvPr id="9" name="CasellaDiTesto 8"/>
          <p:cNvSpPr txBox="1"/>
          <p:nvPr/>
        </p:nvSpPr>
        <p:spPr>
          <a:xfrm rot="20443996">
            <a:off x="173316" y="3878345"/>
            <a:ext cx="4968552" cy="369332"/>
          </a:xfrm>
          <a:prstGeom prst="rect">
            <a:avLst/>
          </a:prstGeom>
          <a:solidFill>
            <a:schemeClr val="accent6">
              <a:lumMod val="20000"/>
              <a:lumOff val="80000"/>
            </a:schemeClr>
          </a:solidFill>
          <a:ln>
            <a:solidFill>
              <a:srgbClr val="C00000"/>
            </a:solidFill>
          </a:ln>
        </p:spPr>
        <p:txBody>
          <a:bodyPr wrap="square" rtlCol="0">
            <a:spAutoFit/>
          </a:bodyPr>
          <a:lstStyle/>
          <a:p>
            <a:r>
              <a:rPr lang="it-IT" dirty="0" smtClean="0">
                <a:solidFill>
                  <a:srgbClr val="C00000"/>
                </a:solidFill>
              </a:rPr>
              <a:t>3200 PROGETTI </a:t>
            </a:r>
            <a:r>
              <a:rPr lang="it-IT" dirty="0" err="1" smtClean="0">
                <a:solidFill>
                  <a:srgbClr val="C00000"/>
                </a:solidFill>
              </a:rPr>
              <a:t>DI</a:t>
            </a:r>
            <a:r>
              <a:rPr lang="it-IT" dirty="0" smtClean="0">
                <a:solidFill>
                  <a:srgbClr val="C00000"/>
                </a:solidFill>
              </a:rPr>
              <a:t> SVILUPPO NEL TERZO MONDO</a:t>
            </a:r>
            <a:endParaRPr lang="it-IT" dirty="0">
              <a:solidFill>
                <a:srgbClr val="C00000"/>
              </a:solidFill>
            </a:endParaRPr>
          </a:p>
        </p:txBody>
      </p:sp>
      <p:sp>
        <p:nvSpPr>
          <p:cNvPr id="10" name="CasellaDiTesto 9"/>
          <p:cNvSpPr txBox="1"/>
          <p:nvPr/>
        </p:nvSpPr>
        <p:spPr>
          <a:xfrm rot="1892807">
            <a:off x="4736005" y="5013813"/>
            <a:ext cx="3960440" cy="369332"/>
          </a:xfrm>
          <a:prstGeom prst="rect">
            <a:avLst/>
          </a:prstGeom>
          <a:solidFill>
            <a:schemeClr val="accent6">
              <a:lumMod val="20000"/>
              <a:lumOff val="80000"/>
            </a:schemeClr>
          </a:solidFill>
          <a:ln>
            <a:solidFill>
              <a:srgbClr val="C00000"/>
            </a:solidFill>
          </a:ln>
        </p:spPr>
        <p:txBody>
          <a:bodyPr wrap="square" rtlCol="0">
            <a:spAutoFit/>
          </a:bodyPr>
          <a:lstStyle/>
          <a:p>
            <a:r>
              <a:rPr lang="it-IT" dirty="0" smtClean="0">
                <a:solidFill>
                  <a:srgbClr val="C00000"/>
                </a:solidFill>
              </a:rPr>
              <a:t>750 AEREI CARICHI </a:t>
            </a:r>
            <a:r>
              <a:rPr lang="it-IT" dirty="0" err="1" smtClean="0">
                <a:solidFill>
                  <a:srgbClr val="C00000"/>
                </a:solidFill>
              </a:rPr>
              <a:t>DI</a:t>
            </a:r>
            <a:r>
              <a:rPr lang="it-IT" dirty="0" smtClean="0">
                <a:solidFill>
                  <a:srgbClr val="C00000"/>
                </a:solidFill>
              </a:rPr>
              <a:t> AIUTI</a:t>
            </a:r>
            <a:endParaRPr lang="it-IT" dirty="0">
              <a:solidFill>
                <a:srgbClr val="C00000"/>
              </a:solidFill>
            </a:endParaRPr>
          </a:p>
        </p:txBody>
      </p:sp>
      <p:sp>
        <p:nvSpPr>
          <p:cNvPr id="11" name="CasellaDiTesto 10"/>
          <p:cNvSpPr txBox="1"/>
          <p:nvPr/>
        </p:nvSpPr>
        <p:spPr>
          <a:xfrm rot="1562855">
            <a:off x="103353" y="4594129"/>
            <a:ext cx="3096344" cy="369332"/>
          </a:xfrm>
          <a:prstGeom prst="rect">
            <a:avLst/>
          </a:prstGeom>
          <a:solidFill>
            <a:schemeClr val="accent6">
              <a:lumMod val="20000"/>
              <a:lumOff val="80000"/>
            </a:schemeClr>
          </a:solidFill>
          <a:ln>
            <a:solidFill>
              <a:srgbClr val="C00000"/>
            </a:solidFill>
          </a:ln>
        </p:spPr>
        <p:txBody>
          <a:bodyPr wrap="square" rtlCol="0">
            <a:spAutoFit/>
          </a:bodyPr>
          <a:lstStyle/>
          <a:p>
            <a:r>
              <a:rPr lang="it-IT" dirty="0" smtClean="0">
                <a:solidFill>
                  <a:srgbClr val="C00000"/>
                </a:solidFill>
              </a:rPr>
              <a:t>77 MISSIONI </a:t>
            </a:r>
            <a:r>
              <a:rPr lang="it-IT" dirty="0" err="1" smtClean="0">
                <a:solidFill>
                  <a:srgbClr val="C00000"/>
                </a:solidFill>
              </a:rPr>
              <a:t>DI</a:t>
            </a:r>
            <a:r>
              <a:rPr lang="it-IT" dirty="0" smtClean="0">
                <a:solidFill>
                  <a:srgbClr val="C00000"/>
                </a:solidFill>
              </a:rPr>
              <a:t> PACE</a:t>
            </a:r>
            <a:endParaRPr lang="it-IT" dirty="0">
              <a:solidFill>
                <a:srgbClr val="C00000"/>
              </a:solidFill>
            </a:endParaRPr>
          </a:p>
        </p:txBody>
      </p:sp>
      <p:sp>
        <p:nvSpPr>
          <p:cNvPr id="12" name="CasellaDiTesto 11"/>
          <p:cNvSpPr txBox="1"/>
          <p:nvPr/>
        </p:nvSpPr>
        <p:spPr>
          <a:xfrm rot="19761676">
            <a:off x="4964003" y="2290229"/>
            <a:ext cx="4392488" cy="369332"/>
          </a:xfrm>
          <a:prstGeom prst="rect">
            <a:avLst/>
          </a:prstGeom>
          <a:solidFill>
            <a:schemeClr val="accent6">
              <a:lumMod val="20000"/>
              <a:lumOff val="80000"/>
            </a:schemeClr>
          </a:solidFill>
          <a:ln>
            <a:solidFill>
              <a:srgbClr val="C00000"/>
            </a:solidFill>
          </a:ln>
        </p:spPr>
        <p:txBody>
          <a:bodyPr wrap="square" rtlCol="0">
            <a:spAutoFit/>
          </a:bodyPr>
          <a:lstStyle/>
          <a:p>
            <a:r>
              <a:rPr lang="it-IT" dirty="0" smtClean="0">
                <a:solidFill>
                  <a:srgbClr val="C00000"/>
                </a:solidFill>
              </a:rPr>
              <a:t>12,5 MILIONI </a:t>
            </a:r>
            <a:r>
              <a:rPr lang="it-IT" dirty="0" err="1" smtClean="0">
                <a:solidFill>
                  <a:srgbClr val="C00000"/>
                </a:solidFill>
              </a:rPr>
              <a:t>DI</a:t>
            </a:r>
            <a:r>
              <a:rPr lang="it-IT" dirty="0" smtClean="0">
                <a:solidFill>
                  <a:srgbClr val="C00000"/>
                </a:solidFill>
              </a:rPr>
              <a:t> GIOVANI INCONTRATI</a:t>
            </a:r>
            <a:endParaRPr lang="it-IT" dirty="0">
              <a:solidFill>
                <a:srgbClr val="C00000"/>
              </a:solidFill>
            </a:endParaRPr>
          </a:p>
        </p:txBody>
      </p:sp>
      <p:sp>
        <p:nvSpPr>
          <p:cNvPr id="13" name="CasellaDiTesto 12"/>
          <p:cNvSpPr txBox="1"/>
          <p:nvPr/>
        </p:nvSpPr>
        <p:spPr>
          <a:xfrm>
            <a:off x="2555776" y="1556792"/>
            <a:ext cx="4176464" cy="3416320"/>
          </a:xfrm>
          <a:prstGeom prst="rect">
            <a:avLst/>
          </a:prstGeom>
          <a:solidFill>
            <a:schemeClr val="bg2"/>
          </a:solidFill>
          <a:ln>
            <a:solidFill>
              <a:srgbClr val="002060"/>
            </a:solidFill>
          </a:ln>
        </p:spPr>
        <p:txBody>
          <a:bodyPr wrap="square" rtlCol="0">
            <a:spAutoFit/>
          </a:bodyPr>
          <a:lstStyle/>
          <a:p>
            <a:pPr algn="ctr"/>
            <a:r>
              <a:rPr lang="it-IT" sz="3600" dirty="0" smtClean="0"/>
              <a:t>93% DEGLI AIUTI RICEVUTI E DISTRIBUITI </a:t>
            </a:r>
          </a:p>
          <a:p>
            <a:pPr algn="ctr"/>
            <a:r>
              <a:rPr lang="it-IT" sz="3600" dirty="0" smtClean="0"/>
              <a:t>SONO ARRIVATI DAI GIOVANI E DALLE PERSONE</a:t>
            </a:r>
            <a:endParaRPr lang="it-IT"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36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2000" fill="hold"/>
                                        <p:tgtEl>
                                          <p:spTgt spid="7"/>
                                        </p:tgtEl>
                                        <p:attrNameLst>
                                          <p:attrName>ppt_w</p:attrName>
                                        </p:attrNameLst>
                                      </p:cBhvr>
                                      <p:tavLst>
                                        <p:tav tm="0">
                                          <p:val>
                                            <p:fltVal val="0"/>
                                          </p:val>
                                        </p:tav>
                                        <p:tav tm="100000">
                                          <p:val>
                                            <p:strVal val="#ppt_w"/>
                                          </p:val>
                                        </p:tav>
                                      </p:tavLst>
                                    </p:anim>
                                    <p:anim calcmode="lin" valueType="num">
                                      <p:cBhvr>
                                        <p:cTn id="16" dur="2000" fill="hold"/>
                                        <p:tgtEl>
                                          <p:spTgt spid="7"/>
                                        </p:tgtEl>
                                        <p:attrNameLst>
                                          <p:attrName>ppt_h</p:attrName>
                                        </p:attrNameLst>
                                      </p:cBhvr>
                                      <p:tavLst>
                                        <p:tav tm="0">
                                          <p:val>
                                            <p:fltVal val="0"/>
                                          </p:val>
                                        </p:tav>
                                        <p:tav tm="100000">
                                          <p:val>
                                            <p:strVal val="#ppt_h"/>
                                          </p:val>
                                        </p:tav>
                                      </p:tavLst>
                                    </p:anim>
                                    <p:anim calcmode="lin" valueType="num">
                                      <p:cBhvr>
                                        <p:cTn id="17" dur="2000" fill="hold"/>
                                        <p:tgtEl>
                                          <p:spTgt spid="7"/>
                                        </p:tgtEl>
                                        <p:attrNameLst>
                                          <p:attrName>style.rotation</p:attrName>
                                        </p:attrNameLst>
                                      </p:cBhvr>
                                      <p:tavLst>
                                        <p:tav tm="0">
                                          <p:val>
                                            <p:fltVal val="360"/>
                                          </p:val>
                                        </p:tav>
                                        <p:tav tm="100000">
                                          <p:val>
                                            <p:fltVal val="0"/>
                                          </p:val>
                                        </p:tav>
                                      </p:tavLst>
                                    </p:anim>
                                    <p:animEffect transition="in" filter="fade">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2000" fill="hold"/>
                                        <p:tgtEl>
                                          <p:spTgt spid="12"/>
                                        </p:tgtEl>
                                        <p:attrNameLst>
                                          <p:attrName>ppt_w</p:attrName>
                                        </p:attrNameLst>
                                      </p:cBhvr>
                                      <p:tavLst>
                                        <p:tav tm="0">
                                          <p:val>
                                            <p:fltVal val="0"/>
                                          </p:val>
                                        </p:tav>
                                        <p:tav tm="100000">
                                          <p:val>
                                            <p:strVal val="#ppt_w"/>
                                          </p:val>
                                        </p:tav>
                                      </p:tavLst>
                                    </p:anim>
                                    <p:anim calcmode="lin" valueType="num">
                                      <p:cBhvr>
                                        <p:cTn id="24" dur="2000" fill="hold"/>
                                        <p:tgtEl>
                                          <p:spTgt spid="12"/>
                                        </p:tgtEl>
                                        <p:attrNameLst>
                                          <p:attrName>ppt_h</p:attrName>
                                        </p:attrNameLst>
                                      </p:cBhvr>
                                      <p:tavLst>
                                        <p:tav tm="0">
                                          <p:val>
                                            <p:fltVal val="0"/>
                                          </p:val>
                                        </p:tav>
                                        <p:tav tm="100000">
                                          <p:val>
                                            <p:strVal val="#ppt_h"/>
                                          </p:val>
                                        </p:tav>
                                      </p:tavLst>
                                    </p:anim>
                                    <p:anim calcmode="lin" valueType="num">
                                      <p:cBhvr>
                                        <p:cTn id="25" dur="2000" fill="hold"/>
                                        <p:tgtEl>
                                          <p:spTgt spid="12"/>
                                        </p:tgtEl>
                                        <p:attrNameLst>
                                          <p:attrName>style.rotation</p:attrName>
                                        </p:attrNameLst>
                                      </p:cBhvr>
                                      <p:tavLst>
                                        <p:tav tm="0">
                                          <p:val>
                                            <p:fltVal val="360"/>
                                          </p:val>
                                        </p:tav>
                                        <p:tav tm="100000">
                                          <p:val>
                                            <p:fltVal val="0"/>
                                          </p:val>
                                        </p:tav>
                                      </p:tavLst>
                                    </p:anim>
                                    <p:animEffect transition="in" filter="fade">
                                      <p:cBhvr>
                                        <p:cTn id="26" dur="20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2000" fill="hold"/>
                                        <p:tgtEl>
                                          <p:spTgt spid="8"/>
                                        </p:tgtEl>
                                        <p:attrNameLst>
                                          <p:attrName>ppt_w</p:attrName>
                                        </p:attrNameLst>
                                      </p:cBhvr>
                                      <p:tavLst>
                                        <p:tav tm="0">
                                          <p:val>
                                            <p:fltVal val="0"/>
                                          </p:val>
                                        </p:tav>
                                        <p:tav tm="100000">
                                          <p:val>
                                            <p:strVal val="#ppt_w"/>
                                          </p:val>
                                        </p:tav>
                                      </p:tavLst>
                                    </p:anim>
                                    <p:anim calcmode="lin" valueType="num">
                                      <p:cBhvr>
                                        <p:cTn id="32" dur="2000" fill="hold"/>
                                        <p:tgtEl>
                                          <p:spTgt spid="8"/>
                                        </p:tgtEl>
                                        <p:attrNameLst>
                                          <p:attrName>ppt_h</p:attrName>
                                        </p:attrNameLst>
                                      </p:cBhvr>
                                      <p:tavLst>
                                        <p:tav tm="0">
                                          <p:val>
                                            <p:fltVal val="0"/>
                                          </p:val>
                                        </p:tav>
                                        <p:tav tm="100000">
                                          <p:val>
                                            <p:strVal val="#ppt_h"/>
                                          </p:val>
                                        </p:tav>
                                      </p:tavLst>
                                    </p:anim>
                                    <p:anim calcmode="lin" valueType="num">
                                      <p:cBhvr>
                                        <p:cTn id="33" dur="2000" fill="hold"/>
                                        <p:tgtEl>
                                          <p:spTgt spid="8"/>
                                        </p:tgtEl>
                                        <p:attrNameLst>
                                          <p:attrName>style.rotation</p:attrName>
                                        </p:attrNameLst>
                                      </p:cBhvr>
                                      <p:tavLst>
                                        <p:tav tm="0">
                                          <p:val>
                                            <p:fltVal val="360"/>
                                          </p:val>
                                        </p:tav>
                                        <p:tav tm="100000">
                                          <p:val>
                                            <p:fltVal val="0"/>
                                          </p:val>
                                        </p:tav>
                                      </p:tavLst>
                                    </p:anim>
                                    <p:animEffect transition="in" filter="fade">
                                      <p:cBhvr>
                                        <p:cTn id="34" dur="20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2000" fill="hold"/>
                                        <p:tgtEl>
                                          <p:spTgt spid="10"/>
                                        </p:tgtEl>
                                        <p:attrNameLst>
                                          <p:attrName>ppt_w</p:attrName>
                                        </p:attrNameLst>
                                      </p:cBhvr>
                                      <p:tavLst>
                                        <p:tav tm="0">
                                          <p:val>
                                            <p:fltVal val="0"/>
                                          </p:val>
                                        </p:tav>
                                        <p:tav tm="100000">
                                          <p:val>
                                            <p:strVal val="#ppt_w"/>
                                          </p:val>
                                        </p:tav>
                                      </p:tavLst>
                                    </p:anim>
                                    <p:anim calcmode="lin" valueType="num">
                                      <p:cBhvr>
                                        <p:cTn id="40" dur="2000" fill="hold"/>
                                        <p:tgtEl>
                                          <p:spTgt spid="10"/>
                                        </p:tgtEl>
                                        <p:attrNameLst>
                                          <p:attrName>ppt_h</p:attrName>
                                        </p:attrNameLst>
                                      </p:cBhvr>
                                      <p:tavLst>
                                        <p:tav tm="0">
                                          <p:val>
                                            <p:fltVal val="0"/>
                                          </p:val>
                                        </p:tav>
                                        <p:tav tm="100000">
                                          <p:val>
                                            <p:strVal val="#ppt_h"/>
                                          </p:val>
                                        </p:tav>
                                      </p:tavLst>
                                    </p:anim>
                                    <p:anim calcmode="lin" valueType="num">
                                      <p:cBhvr>
                                        <p:cTn id="41" dur="2000" fill="hold"/>
                                        <p:tgtEl>
                                          <p:spTgt spid="10"/>
                                        </p:tgtEl>
                                        <p:attrNameLst>
                                          <p:attrName>style.rotation</p:attrName>
                                        </p:attrNameLst>
                                      </p:cBhvr>
                                      <p:tavLst>
                                        <p:tav tm="0">
                                          <p:val>
                                            <p:fltVal val="360"/>
                                          </p:val>
                                        </p:tav>
                                        <p:tav tm="100000">
                                          <p:val>
                                            <p:fltVal val="0"/>
                                          </p:val>
                                        </p:tav>
                                      </p:tavLst>
                                    </p:anim>
                                    <p:animEffect transition="in" filter="fade">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2000" fill="hold"/>
                                        <p:tgtEl>
                                          <p:spTgt spid="11"/>
                                        </p:tgtEl>
                                        <p:attrNameLst>
                                          <p:attrName>ppt_w</p:attrName>
                                        </p:attrNameLst>
                                      </p:cBhvr>
                                      <p:tavLst>
                                        <p:tav tm="0">
                                          <p:val>
                                            <p:fltVal val="0"/>
                                          </p:val>
                                        </p:tav>
                                        <p:tav tm="100000">
                                          <p:val>
                                            <p:strVal val="#ppt_w"/>
                                          </p:val>
                                        </p:tav>
                                      </p:tavLst>
                                    </p:anim>
                                    <p:anim calcmode="lin" valueType="num">
                                      <p:cBhvr>
                                        <p:cTn id="48" dur="2000" fill="hold"/>
                                        <p:tgtEl>
                                          <p:spTgt spid="11"/>
                                        </p:tgtEl>
                                        <p:attrNameLst>
                                          <p:attrName>ppt_h</p:attrName>
                                        </p:attrNameLst>
                                      </p:cBhvr>
                                      <p:tavLst>
                                        <p:tav tm="0">
                                          <p:val>
                                            <p:fltVal val="0"/>
                                          </p:val>
                                        </p:tav>
                                        <p:tav tm="100000">
                                          <p:val>
                                            <p:strVal val="#ppt_h"/>
                                          </p:val>
                                        </p:tav>
                                      </p:tavLst>
                                    </p:anim>
                                    <p:anim calcmode="lin" valueType="num">
                                      <p:cBhvr>
                                        <p:cTn id="49" dur="2000" fill="hold"/>
                                        <p:tgtEl>
                                          <p:spTgt spid="11"/>
                                        </p:tgtEl>
                                        <p:attrNameLst>
                                          <p:attrName>style.rotation</p:attrName>
                                        </p:attrNameLst>
                                      </p:cBhvr>
                                      <p:tavLst>
                                        <p:tav tm="0">
                                          <p:val>
                                            <p:fltVal val="360"/>
                                          </p:val>
                                        </p:tav>
                                        <p:tav tm="100000">
                                          <p:val>
                                            <p:fltVal val="0"/>
                                          </p:val>
                                        </p:tav>
                                      </p:tavLst>
                                    </p:anim>
                                    <p:animEffect transition="in" filter="fade">
                                      <p:cBhvr>
                                        <p:cTn id="50" dur="20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p:cTn id="55" dur="2000" fill="hold"/>
                                        <p:tgtEl>
                                          <p:spTgt spid="13"/>
                                        </p:tgtEl>
                                        <p:attrNameLst>
                                          <p:attrName>ppt_w</p:attrName>
                                        </p:attrNameLst>
                                      </p:cBhvr>
                                      <p:tavLst>
                                        <p:tav tm="0">
                                          <p:val>
                                            <p:fltVal val="0"/>
                                          </p:val>
                                        </p:tav>
                                        <p:tav tm="100000">
                                          <p:val>
                                            <p:strVal val="#ppt_w"/>
                                          </p:val>
                                        </p:tav>
                                      </p:tavLst>
                                    </p:anim>
                                    <p:anim calcmode="lin" valueType="num">
                                      <p:cBhvr>
                                        <p:cTn id="56" dur="2000" fill="hold"/>
                                        <p:tgtEl>
                                          <p:spTgt spid="13"/>
                                        </p:tgtEl>
                                        <p:attrNameLst>
                                          <p:attrName>ppt_h</p:attrName>
                                        </p:attrNameLst>
                                      </p:cBhvr>
                                      <p:tavLst>
                                        <p:tav tm="0">
                                          <p:val>
                                            <p:fltVal val="0"/>
                                          </p:val>
                                        </p:tav>
                                        <p:tav tm="100000">
                                          <p:val>
                                            <p:strVal val="#ppt_h"/>
                                          </p:val>
                                        </p:tav>
                                      </p:tavLst>
                                    </p:anim>
                                    <p:anim calcmode="lin" valueType="num">
                                      <p:cBhvr>
                                        <p:cTn id="57" dur="2000" fill="hold"/>
                                        <p:tgtEl>
                                          <p:spTgt spid="13"/>
                                        </p:tgtEl>
                                        <p:attrNameLst>
                                          <p:attrName>style.rotation</p:attrName>
                                        </p:attrNameLst>
                                      </p:cBhvr>
                                      <p:tavLst>
                                        <p:tav tm="0">
                                          <p:val>
                                            <p:fltVal val="360"/>
                                          </p:val>
                                        </p:tav>
                                        <p:tav tm="100000">
                                          <p:val>
                                            <p:fltVal val="0"/>
                                          </p:val>
                                        </p:tav>
                                      </p:tavLst>
                                    </p:anim>
                                    <p:animEffect transition="in" filter="fade">
                                      <p:cBhvr>
                                        <p:cTn id="58" dur="20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entr" presetSubtype="0" decel="100000" fill="hold" grpId="0" nodeType="clickEffect">
                                  <p:stCondLst>
                                    <p:cond delay="0"/>
                                  </p:stCondLst>
                                  <p:childTnLst>
                                    <p:set>
                                      <p:cBhvr>
                                        <p:cTn id="62" dur="1" fill="hold">
                                          <p:stCondLst>
                                            <p:cond delay="0"/>
                                          </p:stCondLst>
                                        </p:cTn>
                                        <p:tgtEl>
                                          <p:spTgt spid="9"/>
                                        </p:tgtEl>
                                        <p:attrNameLst>
                                          <p:attrName>style.visibility</p:attrName>
                                        </p:attrNameLst>
                                      </p:cBhvr>
                                      <p:to>
                                        <p:strVal val="visible"/>
                                      </p:to>
                                    </p:set>
                                    <p:anim calcmode="lin" valueType="num">
                                      <p:cBhvr>
                                        <p:cTn id="63" dur="2000" fill="hold"/>
                                        <p:tgtEl>
                                          <p:spTgt spid="9"/>
                                        </p:tgtEl>
                                        <p:attrNameLst>
                                          <p:attrName>ppt_w</p:attrName>
                                        </p:attrNameLst>
                                      </p:cBhvr>
                                      <p:tavLst>
                                        <p:tav tm="0">
                                          <p:val>
                                            <p:fltVal val="0"/>
                                          </p:val>
                                        </p:tav>
                                        <p:tav tm="100000">
                                          <p:val>
                                            <p:strVal val="#ppt_w"/>
                                          </p:val>
                                        </p:tav>
                                      </p:tavLst>
                                    </p:anim>
                                    <p:anim calcmode="lin" valueType="num">
                                      <p:cBhvr>
                                        <p:cTn id="64" dur="2000" fill="hold"/>
                                        <p:tgtEl>
                                          <p:spTgt spid="9"/>
                                        </p:tgtEl>
                                        <p:attrNameLst>
                                          <p:attrName>ppt_h</p:attrName>
                                        </p:attrNameLst>
                                      </p:cBhvr>
                                      <p:tavLst>
                                        <p:tav tm="0">
                                          <p:val>
                                            <p:fltVal val="0"/>
                                          </p:val>
                                        </p:tav>
                                        <p:tav tm="100000">
                                          <p:val>
                                            <p:strVal val="#ppt_h"/>
                                          </p:val>
                                        </p:tav>
                                      </p:tavLst>
                                    </p:anim>
                                    <p:anim calcmode="lin" valueType="num">
                                      <p:cBhvr>
                                        <p:cTn id="65" dur="2000" fill="hold"/>
                                        <p:tgtEl>
                                          <p:spTgt spid="9"/>
                                        </p:tgtEl>
                                        <p:attrNameLst>
                                          <p:attrName>style.rotation</p:attrName>
                                        </p:attrNameLst>
                                      </p:cBhvr>
                                      <p:tavLst>
                                        <p:tav tm="0">
                                          <p:val>
                                            <p:fltVal val="360"/>
                                          </p:val>
                                        </p:tav>
                                        <p:tav tm="100000">
                                          <p:val>
                                            <p:fltVal val="0"/>
                                          </p:val>
                                        </p:tav>
                                      </p:tavLst>
                                    </p:anim>
                                    <p:animEffect transition="in" filter="fade">
                                      <p:cBhvr>
                                        <p:cTn id="6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05264"/>
            <a:ext cx="8964488" cy="584775"/>
          </a:xfrm>
          <a:prstGeom prst="rect">
            <a:avLst/>
          </a:prstGeom>
        </p:spPr>
        <p:txBody>
          <a:bodyPr wrap="square">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10" name="Rettangolo 9"/>
          <p:cNvSpPr/>
          <p:nvPr/>
        </p:nvSpPr>
        <p:spPr>
          <a:xfrm>
            <a:off x="5076056" y="188640"/>
            <a:ext cx="3888432" cy="5262979"/>
          </a:xfrm>
          <a:prstGeom prst="rect">
            <a:avLst/>
          </a:prstGeom>
        </p:spPr>
        <p:txBody>
          <a:bodyPr wrap="square">
            <a:spAutoFit/>
          </a:bodyPr>
          <a:lstStyle/>
          <a:p>
            <a:r>
              <a:rPr lang="it-IT" sz="1400" dirty="0" smtClean="0">
                <a:solidFill>
                  <a:srgbClr val="C00000"/>
                </a:solidFill>
                <a:latin typeface="Times New Roman" pitchFamily="18" charset="0"/>
                <a:ea typeface="Calibri" pitchFamily="34" charset="0"/>
                <a:cs typeface="Times New Roman" pitchFamily="18" charset="0"/>
              </a:rPr>
              <a:t>E da qui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non c'è niente di più naturale che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che le piccole cose son quelle più vere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e restano dentro di te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e ti fanno sentire il calore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ed è quella la sola ragione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per guardare in avanti e capire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che in fondo ti dicono quel che sei.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È bello sognare di vivere meglio,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è giusto tentare di farlo sul serio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per non consumare nemmeno un secondo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e sentire che anche io sono parte del mondo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e con questa canzone dico quello che da sempre so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E da qui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non c'è niente di più naturale che fermarsi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un momento a pensare che le piccole cose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son quelle più vere le vivi le senti e tu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ogni giorno ti renderai conto che sei vivo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a dispetto del tempo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quelle cose che hai dentro le avrai al tuo fianco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e non le abbandoni più  e non le abbandoni più  dicono chi sei tu...</a:t>
            </a:r>
            <a:endParaRPr lang="it-IT" sz="1400" dirty="0">
              <a:solidFill>
                <a:srgbClr val="C00000"/>
              </a:solidFill>
            </a:endParaRPr>
          </a:p>
        </p:txBody>
      </p:sp>
      <p:sp>
        <p:nvSpPr>
          <p:cNvPr id="11" name="Rettangolo 10"/>
          <p:cNvSpPr/>
          <p:nvPr/>
        </p:nvSpPr>
        <p:spPr>
          <a:xfrm>
            <a:off x="395536" y="332656"/>
            <a:ext cx="4032448" cy="5632311"/>
          </a:xfrm>
          <a:prstGeom prst="rect">
            <a:avLst/>
          </a:prstGeom>
        </p:spPr>
        <p:txBody>
          <a:bodyPr wrap="square">
            <a:spAutoFit/>
          </a:bodyPr>
          <a:lstStyle/>
          <a:p>
            <a:pPr lvl="0" fontAlgn="base">
              <a:spcBef>
                <a:spcPct val="0"/>
              </a:spcBef>
              <a:spcAft>
                <a:spcPct val="0"/>
              </a:spcAft>
            </a:pPr>
            <a:r>
              <a:rPr lang="it-IT" sz="2400" b="1" i="1" dirty="0" smtClean="0">
                <a:solidFill>
                  <a:srgbClr val="000000"/>
                </a:solidFill>
                <a:latin typeface="Times New Roman" pitchFamily="18" charset="0"/>
                <a:ea typeface="Calibri" pitchFamily="34" charset="0"/>
                <a:cs typeface="Times New Roman" pitchFamily="18" charset="0"/>
              </a:rPr>
              <a:t>E da qui  </a:t>
            </a:r>
            <a:r>
              <a:rPr lang="it-IT" sz="2400" dirty="0" smtClean="0">
                <a:solidFill>
                  <a:srgbClr val="000000"/>
                </a:solidFill>
                <a:latin typeface="Times New Roman" pitchFamily="18" charset="0"/>
                <a:ea typeface="Calibri" pitchFamily="34" charset="0"/>
                <a:cs typeface="Times New Roman" pitchFamily="18" charset="0"/>
              </a:rPr>
              <a:t>(Nek)</a:t>
            </a:r>
          </a:p>
          <a:p>
            <a:pPr lvl="0" eaLnBrk="0" fontAlgn="base" hangingPunct="0">
              <a:spcBef>
                <a:spcPct val="0"/>
              </a:spcBef>
              <a:spcAft>
                <a:spcPct val="0"/>
              </a:spcAft>
            </a:pPr>
            <a:r>
              <a:rPr lang="it-IT" sz="1600" dirty="0" smtClean="0">
                <a:solidFill>
                  <a:srgbClr val="000000"/>
                </a:solidFill>
                <a:latin typeface="Times New Roman" pitchFamily="18" charset="0"/>
                <a:ea typeface="Calibri" pitchFamily="34" charset="0"/>
                <a:cs typeface="Times New Roman" pitchFamily="18" charset="0"/>
              </a:rPr>
              <a:t/>
            </a:r>
            <a:br>
              <a:rPr lang="it-IT" sz="1600" dirty="0" smtClean="0">
                <a:solidFill>
                  <a:srgbClr val="0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Gli amici di sempre,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gli abbracci più lunghi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la musica, i libri, aprire i regali,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i viaggi lontani che fanno sognare,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i film che ti restano impressi nel cuore,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gli sguardi e quell'attimo prima di un bacio,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le stelle cadenti, il profumo del vento, </a:t>
            </a:r>
          </a:p>
          <a:p>
            <a:pPr lvl="0" eaLnBrk="0" fontAlgn="base" hangingPunct="0">
              <a:spcBef>
                <a:spcPct val="0"/>
              </a:spcBef>
              <a:spcAft>
                <a:spcPct val="0"/>
              </a:spcAft>
            </a:pPr>
            <a:r>
              <a:rPr lang="it-IT" sz="1400" dirty="0" smtClean="0">
                <a:solidFill>
                  <a:srgbClr val="C00000"/>
                </a:solidFill>
                <a:latin typeface="Times New Roman" pitchFamily="18" charset="0"/>
                <a:ea typeface="Calibri" pitchFamily="34" charset="0"/>
                <a:cs typeface="Times New Roman" pitchFamily="18" charset="0"/>
              </a:rPr>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Una stretta di mano,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tuo figlio che ride,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la pioggia d'agosto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e il rumore del mare,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un bicchiere di vino insieme a tuo padre,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aiutare qualcuno a sentirsi migliore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e poi fare l'amore sotto la luna </a:t>
            </a:r>
            <a:br>
              <a:rPr lang="it-IT" sz="1400" dirty="0" smtClean="0">
                <a:solidFill>
                  <a:srgbClr val="C00000"/>
                </a:solidFill>
                <a:latin typeface="Times New Roman" pitchFamily="18" charset="0"/>
                <a:ea typeface="Calibri" pitchFamily="34" charset="0"/>
                <a:cs typeface="Times New Roman" pitchFamily="18" charset="0"/>
              </a:rPr>
            </a:br>
            <a:r>
              <a:rPr lang="it-IT" sz="1400" dirty="0" smtClean="0">
                <a:solidFill>
                  <a:srgbClr val="C00000"/>
                </a:solidFill>
                <a:latin typeface="Times New Roman" pitchFamily="18" charset="0"/>
                <a:ea typeface="Calibri" pitchFamily="34" charset="0"/>
                <a:cs typeface="Times New Roman" pitchFamily="18" charset="0"/>
              </a:rPr>
              <a:t>guardarsi e rifarlo più forte di prima, </a:t>
            </a:r>
            <a:br>
              <a:rPr lang="it-IT" sz="1400" dirty="0" smtClean="0">
                <a:solidFill>
                  <a:srgbClr val="C00000"/>
                </a:solidFill>
                <a:latin typeface="Times New Roman" pitchFamily="18" charset="0"/>
                <a:ea typeface="Calibri" pitchFamily="34" charset="0"/>
                <a:cs typeface="Times New Roman" pitchFamily="18" charset="0"/>
              </a:rPr>
            </a:br>
            <a:r>
              <a:rPr lang="it-IT" sz="1400" b="1" dirty="0" smtClean="0">
                <a:solidFill>
                  <a:srgbClr val="C00000"/>
                </a:solidFill>
                <a:latin typeface="Times New Roman" pitchFamily="18" charset="0"/>
                <a:ea typeface="Calibri" pitchFamily="34" charset="0"/>
                <a:cs typeface="Times New Roman" pitchFamily="18" charset="0"/>
              </a:rPr>
              <a:t>la vita rimane la cosa più bella che ho...</a:t>
            </a:r>
            <a:r>
              <a:rPr lang="it-IT" sz="1400" dirty="0" smtClean="0">
                <a:solidFill>
                  <a:srgbClr val="C00000"/>
                </a:solidFill>
                <a:latin typeface="Times New Roman" pitchFamily="18" charset="0"/>
                <a:ea typeface="Calibri" pitchFamily="34" charset="0"/>
                <a:cs typeface="Times New Roman" pitchFamily="18" charset="0"/>
              </a:rPr>
              <a:t> </a:t>
            </a:r>
            <a:r>
              <a:rPr lang="it-IT" dirty="0" smtClean="0">
                <a:solidFill>
                  <a:srgbClr val="C00000"/>
                </a:solidFill>
                <a:latin typeface="Times New Roman" pitchFamily="18" charset="0"/>
                <a:ea typeface="Calibri" pitchFamily="34" charset="0"/>
                <a:cs typeface="Times New Roman" pitchFamily="18" charset="0"/>
              </a:rPr>
              <a:t/>
            </a:r>
            <a:br>
              <a:rPr lang="it-IT" dirty="0" smtClean="0">
                <a:solidFill>
                  <a:srgbClr val="C00000"/>
                </a:solidFill>
                <a:latin typeface="Times New Roman" pitchFamily="18" charset="0"/>
                <a:ea typeface="Calibri" pitchFamily="34" charset="0"/>
                <a:cs typeface="Times New Roman" pitchFamily="18" charset="0"/>
              </a:rPr>
            </a:br>
            <a:endParaRPr lang="it-IT" dirty="0" smtClean="0">
              <a:solidFill>
                <a:srgbClr val="C00000"/>
              </a:solidFill>
              <a:latin typeface="Times New Roman" pitchFamily="18" charset="0"/>
              <a:ea typeface="Calibri" pitchFamily="34" charset="0"/>
              <a:cs typeface="Times New Roman" pitchFamily="18" charset="0"/>
            </a:endParaRPr>
          </a:p>
          <a:p>
            <a:pPr lvl="0" eaLnBrk="0" fontAlgn="base" hangingPunct="0">
              <a:spcBef>
                <a:spcPct val="0"/>
              </a:spcBef>
              <a:spcAft>
                <a:spcPct val="0"/>
              </a:spcAft>
            </a:pPr>
            <a:r>
              <a:rPr lang="it-IT" dirty="0" smtClean="0">
                <a:solidFill>
                  <a:srgbClr val="000000"/>
                </a:solidFill>
                <a:latin typeface="Times New Roman" pitchFamily="18" charset="0"/>
                <a:ea typeface="Calibri" pitchFamily="34" charset="0"/>
                <a:cs typeface="Times New Roman" pitchFamily="18" charset="0"/>
              </a:rPr>
              <a:t/>
            </a:r>
            <a:br>
              <a:rPr lang="it-IT" dirty="0" smtClean="0">
                <a:solidFill>
                  <a:srgbClr val="000000"/>
                </a:solidFill>
                <a:latin typeface="Times New Roman" pitchFamily="18" charset="0"/>
                <a:ea typeface="Calibri" pitchFamily="34" charset="0"/>
                <a:cs typeface="Times New Roman" pitchFamily="18" charset="0"/>
              </a:rPr>
            </a:br>
            <a:r>
              <a:rPr lang="it-IT" dirty="0" smtClean="0">
                <a:solidFill>
                  <a:srgbClr val="000000"/>
                </a:solidFill>
                <a:latin typeface="Times New Roman" pitchFamily="18" charset="0"/>
                <a:ea typeface="Calibri" pitchFamily="34" charset="0"/>
                <a:cs typeface="Times New Roman" pitchFamily="18" charset="0"/>
              </a:rPr>
              <a:t/>
            </a:r>
            <a:br>
              <a:rPr lang="it-IT" dirty="0" smtClean="0">
                <a:solidFill>
                  <a:srgbClr val="000000"/>
                </a:solidFill>
                <a:latin typeface="Times New Roman" pitchFamily="18" charset="0"/>
                <a:ea typeface="Calibri" pitchFamily="34" charset="0"/>
                <a:cs typeface="Times New Roman" pitchFamily="18" charset="0"/>
              </a:rPr>
            </a:br>
            <a:endParaRPr lang="it-IT" sz="2800" dirty="0" smtClean="0">
              <a:latin typeface="Arial" pitchFamily="34" charset="0"/>
              <a:cs typeface="Arial" pitchFamily="34" charset="0"/>
            </a:endParaRPr>
          </a:p>
        </p:txBody>
      </p:sp>
      <p:pic>
        <p:nvPicPr>
          <p:cNvPr id="5" name="Nek - E da qui...(canzone ufficiale con testo_nuovo album) - YouTube.mp3">
            <a:hlinkClick r:id="" action="ppaction://media"/>
          </p:cNvPr>
          <p:cNvPicPr>
            <a:picLocks noRot="1" noChangeAspect="1"/>
          </p:cNvPicPr>
          <p:nvPr>
            <a:audioFile r:link="rId1"/>
          </p:nvPr>
        </p:nvPicPr>
        <p:blipFill>
          <a:blip r:embed="rId4" cstate="print"/>
          <a:stretch>
            <a:fillRect/>
          </a:stretch>
        </p:blipFill>
        <p:spPr>
          <a:xfrm>
            <a:off x="395536" y="4797152"/>
            <a:ext cx="504056" cy="504056"/>
          </a:xfrm>
          <a:prstGeom prst="rect">
            <a:avLst/>
          </a:prstGeom>
        </p:spPr>
      </p:pic>
      <p:sp>
        <p:nvSpPr>
          <p:cNvPr id="7" name="CasellaDiTesto 6"/>
          <p:cNvSpPr txBox="1"/>
          <p:nvPr/>
        </p:nvSpPr>
        <p:spPr>
          <a:xfrm>
            <a:off x="5076056" y="620688"/>
            <a:ext cx="2736304" cy="307777"/>
          </a:xfrm>
          <a:prstGeom prst="rect">
            <a:avLst/>
          </a:prstGeom>
          <a:noFill/>
        </p:spPr>
        <p:txBody>
          <a:bodyPr wrap="square" rtlCol="0">
            <a:spAutoFit/>
          </a:bodyPr>
          <a:lstStyle/>
          <a:p>
            <a:r>
              <a:rPr lang="it-IT" sz="1400" dirty="0" smtClean="0">
                <a:solidFill>
                  <a:srgbClr val="C00000"/>
                </a:solidFill>
                <a:latin typeface="Times New Roman" pitchFamily="18" charset="0"/>
                <a:ea typeface="Calibri" pitchFamily="34" charset="0"/>
                <a:cs typeface="Times New Roman" pitchFamily="18" charset="0"/>
              </a:rPr>
              <a:t>fermarsi un momento a pensare</a:t>
            </a:r>
          </a:p>
        </p:txBody>
      </p:sp>
      <p:sp>
        <p:nvSpPr>
          <p:cNvPr id="8" name="Rettangolo 7"/>
          <p:cNvSpPr/>
          <p:nvPr/>
        </p:nvSpPr>
        <p:spPr>
          <a:xfrm>
            <a:off x="395536" y="2420888"/>
            <a:ext cx="3312368" cy="307777"/>
          </a:xfrm>
          <a:prstGeom prst="rect">
            <a:avLst/>
          </a:prstGeom>
        </p:spPr>
        <p:txBody>
          <a:bodyPr wrap="square">
            <a:spAutoFit/>
          </a:bodyPr>
          <a:lstStyle/>
          <a:p>
            <a:r>
              <a:rPr lang="it-IT" sz="1400" b="1" dirty="0" smtClean="0">
                <a:solidFill>
                  <a:srgbClr val="C00000"/>
                </a:solidFill>
                <a:latin typeface="Times New Roman" pitchFamily="18" charset="0"/>
                <a:ea typeface="Calibri" pitchFamily="34" charset="0"/>
                <a:cs typeface="Times New Roman" pitchFamily="18" charset="0"/>
              </a:rPr>
              <a:t>la vita rimane la cosa più bella che ho.. </a:t>
            </a:r>
            <a:endParaRPr lang="it-IT" dirty="0"/>
          </a:p>
        </p:txBody>
      </p:sp>
      <p:sp>
        <p:nvSpPr>
          <p:cNvPr id="9" name="Rettangolo 8"/>
          <p:cNvSpPr/>
          <p:nvPr/>
        </p:nvSpPr>
        <p:spPr>
          <a:xfrm>
            <a:off x="5076056" y="3212976"/>
            <a:ext cx="3312368" cy="307777"/>
          </a:xfrm>
          <a:prstGeom prst="rect">
            <a:avLst/>
          </a:prstGeom>
        </p:spPr>
        <p:txBody>
          <a:bodyPr wrap="square">
            <a:spAutoFit/>
          </a:bodyPr>
          <a:lstStyle/>
          <a:p>
            <a:r>
              <a:rPr lang="it-IT" sz="1400" b="1" dirty="0" smtClean="0">
                <a:solidFill>
                  <a:srgbClr val="C00000"/>
                </a:solidFill>
                <a:latin typeface="Times New Roman" pitchFamily="18" charset="0"/>
                <a:ea typeface="Calibri" pitchFamily="34" charset="0"/>
                <a:cs typeface="Times New Roman" pitchFamily="18" charset="0"/>
              </a:rPr>
              <a:t>la vita rimane la cosa più bella che ho.. </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7"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pic>
        <p:nvPicPr>
          <p:cNvPr id="2050" name="Picture 2" descr="http://www.dokweb.net/admin/user_img/lucina_movie/prev/6928_6114752125059b174eaf86.jpg"/>
          <p:cNvPicPr>
            <a:picLocks noChangeAspect="1" noChangeArrowheads="1"/>
          </p:cNvPicPr>
          <p:nvPr/>
        </p:nvPicPr>
        <p:blipFill>
          <a:blip r:embed="rId3" cstate="print"/>
          <a:srcRect/>
          <a:stretch>
            <a:fillRect/>
          </a:stretch>
        </p:blipFill>
        <p:spPr bwMode="auto">
          <a:xfrm>
            <a:off x="1187624" y="980728"/>
            <a:ext cx="3262360" cy="48965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ttangolo 6"/>
          <p:cNvSpPr/>
          <p:nvPr/>
        </p:nvSpPr>
        <p:spPr>
          <a:xfrm>
            <a:off x="4932040" y="1628800"/>
            <a:ext cx="3960440" cy="2862322"/>
          </a:xfrm>
          <a:prstGeom prst="rect">
            <a:avLst/>
          </a:prstGeom>
        </p:spPr>
        <p:txBody>
          <a:bodyPr wrap="square">
            <a:spAutoFit/>
          </a:bodyPr>
          <a:lstStyle/>
          <a:p>
            <a:r>
              <a:rPr lang="it-IT" sz="3600" b="1" dirty="0" smtClean="0">
                <a:solidFill>
                  <a:srgbClr val="C00000"/>
                </a:solidFill>
              </a:rPr>
              <a:t>Adolf Eichmann</a:t>
            </a:r>
          </a:p>
          <a:p>
            <a:endParaRPr lang="it-IT" sz="3600" b="1" dirty="0" smtClean="0">
              <a:solidFill>
                <a:srgbClr val="C00000"/>
              </a:solidFill>
            </a:endParaRPr>
          </a:p>
          <a:p>
            <a:r>
              <a:rPr lang="it-IT" dirty="0" smtClean="0"/>
              <a:t>Responsabile di una sezione del RSHA; esperto di questioni ebraiche, nel corso della cosiddetta soluzione finale organizzò il traffico ferroviario che trasportava gli ebrei ai vari campi di concentramento.</a:t>
            </a:r>
            <a:endParaRPr lang="it-IT" sz="3600" dirty="0"/>
          </a:p>
        </p:txBody>
      </p:sp>
      <p:sp>
        <p:nvSpPr>
          <p:cNvPr id="9" name="Rettangolo 8"/>
          <p:cNvSpPr/>
          <p:nvPr/>
        </p:nvSpPr>
        <p:spPr>
          <a:xfrm>
            <a:off x="4860032" y="4941168"/>
            <a:ext cx="3498330" cy="369332"/>
          </a:xfrm>
          <a:prstGeom prst="rect">
            <a:avLst/>
          </a:prstGeom>
        </p:spPr>
        <p:txBody>
          <a:bodyPr wrap="none">
            <a:spAutoFit/>
          </a:bodyPr>
          <a:lstStyle/>
          <a:p>
            <a:r>
              <a:rPr lang="it-IT" dirty="0" smtClean="0">
                <a:solidFill>
                  <a:srgbClr val="C00000"/>
                </a:solidFill>
              </a:rPr>
              <a:t>Hanna </a:t>
            </a:r>
            <a:r>
              <a:rPr lang="it-IT" dirty="0" err="1" smtClean="0">
                <a:solidFill>
                  <a:srgbClr val="C00000"/>
                </a:solidFill>
              </a:rPr>
              <a:t>Arendt</a:t>
            </a:r>
            <a:r>
              <a:rPr lang="it-IT" dirty="0" smtClean="0"/>
              <a:t>, </a:t>
            </a:r>
            <a:r>
              <a:rPr lang="it-IT" i="1" dirty="0" smtClean="0"/>
              <a:t>La banalità del male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ppt_x</p:attrName>
                                        </p:attrNameLst>
                                      </p:cBhvr>
                                      <p:tavLst>
                                        <p:tav tm="0">
                                          <p:val>
                                            <p:strVal val="#ppt_x"/>
                                          </p:val>
                                        </p:tav>
                                        <p:tav tm="100000">
                                          <p:val>
                                            <p:strVal val="#ppt_x"/>
                                          </p:val>
                                        </p:tav>
                                      </p:tavLst>
                                    </p:anim>
                                    <p:anim calcmode="lin" valueType="num">
                                      <p:cBhvr>
                                        <p:cTn id="9" dur="2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anim calcmode="lin" valueType="num">
                                      <p:cBhvr>
                                        <p:cTn id="15" dur="2000" fill="hold"/>
                                        <p:tgtEl>
                                          <p:spTgt spid="9"/>
                                        </p:tgtEl>
                                        <p:attrNameLst>
                                          <p:attrName>ppt_x</p:attrName>
                                        </p:attrNameLst>
                                      </p:cBhvr>
                                      <p:tavLst>
                                        <p:tav tm="0">
                                          <p:val>
                                            <p:strVal val="#ppt_x"/>
                                          </p:val>
                                        </p:tav>
                                        <p:tav tm="100000">
                                          <p:val>
                                            <p:strVal val="#ppt_x"/>
                                          </p:val>
                                        </p:tav>
                                      </p:tavLst>
                                    </p:anim>
                                    <p:anim calcmode="lin" valueType="num">
                                      <p:cBhvr>
                                        <p:cTn id="16" dur="2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sp>
        <p:nvSpPr>
          <p:cNvPr id="9" name="Rettangolo 8"/>
          <p:cNvSpPr/>
          <p:nvPr/>
        </p:nvSpPr>
        <p:spPr>
          <a:xfrm>
            <a:off x="4283968" y="4941168"/>
            <a:ext cx="3498330" cy="369332"/>
          </a:xfrm>
          <a:prstGeom prst="rect">
            <a:avLst/>
          </a:prstGeom>
        </p:spPr>
        <p:txBody>
          <a:bodyPr wrap="none">
            <a:spAutoFit/>
          </a:bodyPr>
          <a:lstStyle/>
          <a:p>
            <a:r>
              <a:rPr lang="it-IT" dirty="0" smtClean="0">
                <a:solidFill>
                  <a:srgbClr val="C00000"/>
                </a:solidFill>
              </a:rPr>
              <a:t>Hanna </a:t>
            </a:r>
            <a:r>
              <a:rPr lang="it-IT" dirty="0" err="1" smtClean="0">
                <a:solidFill>
                  <a:srgbClr val="C00000"/>
                </a:solidFill>
              </a:rPr>
              <a:t>Arendt</a:t>
            </a:r>
            <a:r>
              <a:rPr lang="it-IT" dirty="0" smtClean="0"/>
              <a:t>, </a:t>
            </a:r>
            <a:r>
              <a:rPr lang="it-IT" i="1" dirty="0" smtClean="0"/>
              <a:t>La banalità del male</a:t>
            </a:r>
            <a:endParaRPr lang="it-IT" dirty="0"/>
          </a:p>
        </p:txBody>
      </p:sp>
      <p:sp>
        <p:nvSpPr>
          <p:cNvPr id="19457" name="Rectangle 1"/>
          <p:cNvSpPr>
            <a:spLocks noChangeArrowheads="1"/>
          </p:cNvSpPr>
          <p:nvPr/>
        </p:nvSpPr>
        <p:spPr bwMode="auto">
          <a:xfrm>
            <a:off x="3419872" y="1340768"/>
            <a:ext cx="468052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“Eichmann non capì mai quello che stava facendo.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non era uno stupido, era semplicemente senza idee, una cosa molto diversa dalla stupidità.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 proprio quella mancanza di idee lo predisponeva a diventare uno dei maggiori criminali del suo tempo, perché la mancanza di idee, la lontananza dalla realtà, possono essere molto più pericolose di tutti quegli istinti malvagi che si crede siano innati nell’uomo.”</a:t>
            </a:r>
            <a:endParaRPr kumimoji="0" lang="it-IT"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59" name="Picture 3" descr="http://upload.wikimedia.org/wikipedia/commons/thumb/7/75/Adolf_Eichman_in_Ramle_Prison1961.jpg/200px-Adolf_Eichman_in_Ramle_Prison1961.jpg"/>
          <p:cNvPicPr>
            <a:picLocks noChangeAspect="1" noChangeArrowheads="1"/>
          </p:cNvPicPr>
          <p:nvPr/>
        </p:nvPicPr>
        <p:blipFill>
          <a:blip r:embed="rId3" cstate="print"/>
          <a:srcRect/>
          <a:stretch>
            <a:fillRect/>
          </a:stretch>
        </p:blipFill>
        <p:spPr bwMode="auto">
          <a:xfrm>
            <a:off x="323528" y="1052736"/>
            <a:ext cx="2976331" cy="446449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sp>
        <p:nvSpPr>
          <p:cNvPr id="8" name="Rettangolo 7"/>
          <p:cNvSpPr/>
          <p:nvPr/>
        </p:nvSpPr>
        <p:spPr>
          <a:xfrm>
            <a:off x="2555776" y="1628800"/>
            <a:ext cx="5904656" cy="1938992"/>
          </a:xfrm>
          <a:prstGeom prst="rect">
            <a:avLst/>
          </a:prstGeom>
        </p:spPr>
        <p:txBody>
          <a:bodyPr wrap="square">
            <a:spAutoFit/>
          </a:bodyPr>
          <a:lstStyle/>
          <a:p>
            <a:pPr fontAlgn="base"/>
            <a:r>
              <a:rPr lang="it-IT" sz="2400" cap="all" dirty="0" smtClean="0"/>
              <a:t>PAOLO SPINA AVREBBE POTUTO INCASSARE 15MILA EURO</a:t>
            </a:r>
          </a:p>
          <a:p>
            <a:pPr fontAlgn="base"/>
            <a:r>
              <a:rPr lang="it-IT" dirty="0" smtClean="0"/>
              <a:t>Pensionato trova schedina vincente del Superenalotto e la restituisce</a:t>
            </a:r>
          </a:p>
          <a:p>
            <a:pPr fontAlgn="base"/>
            <a:r>
              <a:rPr lang="it-IT" i="1" dirty="0" smtClean="0"/>
              <a:t>E' accaduto a </a:t>
            </a:r>
            <a:r>
              <a:rPr lang="it-IT" i="1" dirty="0" err="1" smtClean="0"/>
              <a:t>Sinnai</a:t>
            </a:r>
            <a:r>
              <a:rPr lang="it-IT" i="1" dirty="0" smtClean="0"/>
              <a:t> nel cagliaritano. Il biglietto era nel portafoglio perso da un operaio della zona</a:t>
            </a:r>
            <a:endParaRPr lang="it-IT" i="1" dirty="0"/>
          </a:p>
        </p:txBody>
      </p:sp>
      <p:sp>
        <p:nvSpPr>
          <p:cNvPr id="10" name="Rettangolo 9"/>
          <p:cNvSpPr/>
          <p:nvPr/>
        </p:nvSpPr>
        <p:spPr>
          <a:xfrm>
            <a:off x="1475656" y="3861048"/>
            <a:ext cx="7056784" cy="2031325"/>
          </a:xfrm>
          <a:prstGeom prst="rect">
            <a:avLst/>
          </a:prstGeom>
        </p:spPr>
        <p:txBody>
          <a:bodyPr wrap="square">
            <a:spAutoFit/>
          </a:bodyPr>
          <a:lstStyle/>
          <a:p>
            <a:r>
              <a:rPr lang="it-IT" b="1" dirty="0" smtClean="0"/>
              <a:t>LA STORIA</a:t>
            </a:r>
            <a:r>
              <a:rPr lang="it-IT" dirty="0" smtClean="0"/>
              <a:t> - L'anziano, Paolo Spina, stava facendo una passeggiata - come ha riportato il quotidiano «L'Unione Sarda» - quando ha trovato il portafogli con all'interno la schedina, le immagini di Padre Pio, di Santa Rita, della Madonna con la scritta «Ovunque proteggimi», e la ricevuta di una ricarica telefonica. Grazie a questa, dove era riportato il numero di telefono, è riuscito a individuare il suo proprietario. Una telefonata ed un appuntamento in un bar per la riconsegna. </a:t>
            </a:r>
            <a:endParaRPr lang="it-IT" dirty="0"/>
          </a:p>
        </p:txBody>
      </p:sp>
      <p:sp>
        <p:nvSpPr>
          <p:cNvPr id="23554" name="AutoShape 2" descr="http://images2.corriereobjects.it/test/logo_corriere.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3557" name="Picture 5"/>
          <p:cNvPicPr>
            <a:picLocks noChangeAspect="1" noChangeArrowheads="1"/>
          </p:cNvPicPr>
          <p:nvPr/>
        </p:nvPicPr>
        <p:blipFill>
          <a:blip r:embed="rId3" cstate="print"/>
          <a:srcRect/>
          <a:stretch>
            <a:fillRect/>
          </a:stretch>
        </p:blipFill>
        <p:spPr bwMode="auto">
          <a:xfrm rot="18834121">
            <a:off x="-391261" y="2112850"/>
            <a:ext cx="3761022" cy="514212"/>
          </a:xfrm>
          <a:prstGeom prst="rect">
            <a:avLst/>
          </a:prstGeom>
          <a:noFill/>
          <a:ln w="9525">
            <a:noFill/>
            <a:miter lim="800000"/>
            <a:headEnd/>
            <a:tailEnd/>
          </a:ln>
          <a:effectLst>
            <a:glow rad="228600">
              <a:schemeClr val="accent2">
                <a:satMod val="175000"/>
                <a:alpha val="40000"/>
              </a:schemeClr>
            </a:glo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pic>
        <p:nvPicPr>
          <p:cNvPr id="25602" name="Picture 2" descr="http://www.latecadidattica.it/articoli/zaino.jpg"/>
          <p:cNvPicPr>
            <a:picLocks noChangeAspect="1" noChangeArrowheads="1"/>
          </p:cNvPicPr>
          <p:nvPr/>
        </p:nvPicPr>
        <p:blipFill>
          <a:blip r:embed="rId3" cstate="print"/>
          <a:srcRect/>
          <a:stretch>
            <a:fillRect/>
          </a:stretch>
        </p:blipFill>
        <p:spPr bwMode="auto">
          <a:xfrm>
            <a:off x="611560" y="1124744"/>
            <a:ext cx="4032448" cy="479959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097" name="Rectangle 1"/>
          <p:cNvSpPr>
            <a:spLocks noChangeArrowheads="1"/>
          </p:cNvSpPr>
          <p:nvPr/>
        </p:nvSpPr>
        <p:spPr bwMode="auto">
          <a:xfrm>
            <a:off x="4860032" y="1372415"/>
            <a:ext cx="403244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Quali sono i valori importanti che ho ricevuto e che si trovano nel mio zaino?</a:t>
            </a: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Mi preoccupo di tenerli in ordine, oppure mi lascio condizionare dal contesto sociale?</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Quali sono i valori che sto offrendo a mio figlio/a da mettere nel suo zaino?</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it-IT"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Quali sono i valori che la nostra società propone ai nostri figli?</a:t>
            </a:r>
            <a:endParaRPr kumimoji="0" lang="it-IT"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fade">
                                      <p:cBhvr>
                                        <p:cTn id="7" dur="2000"/>
                                        <p:tgtEl>
                                          <p:spTgt spid="4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sp>
        <p:nvSpPr>
          <p:cNvPr id="4097" name="Rectangle 1"/>
          <p:cNvSpPr>
            <a:spLocks noChangeArrowheads="1"/>
          </p:cNvSpPr>
          <p:nvPr/>
        </p:nvSpPr>
        <p:spPr bwMode="auto">
          <a:xfrm>
            <a:off x="4572000" y="858779"/>
            <a:ext cx="4392488"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Mt 19, 16-22</a:t>
            </a:r>
            <a:endParaRPr kumimoji="0" lang="it-IT"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Ed ecco, </a:t>
            </a:r>
            <a:r>
              <a:rPr kumimoji="0" lang="it-IT" b="0" i="0" u="none" strike="noStrike" cap="none" normalizeH="0" baseline="0" dirty="0" smtClean="0">
                <a:ln>
                  <a:noFill/>
                </a:ln>
                <a:effectLst/>
                <a:latin typeface="Times New Roman" pitchFamily="18" charset="0"/>
                <a:ea typeface="Calibri" pitchFamily="34" charset="0"/>
                <a:cs typeface="Times New Roman" pitchFamily="18" charset="0"/>
              </a:rPr>
              <a:t>un tale </a:t>
            </a:r>
            <a:r>
              <a:rPr kumimoji="0" lang="it-IT"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 avvicinò e gli disse: "Maestro, che cosa devo fare di buono per avere la vita eterna?". Gli rispose: "Perché mi interroghi su ciò che è buono? Buono è uno solo. Se vuoi entrare nella vita, osserva i comandamenti". Gli chiese: "Quali?". Gesù rispose: "Non ucciderai, non commetterai adulterio, non ruberai, non testimonierai il falso, onora il padre e la madre e amerai il prossimo tuo come te stesso" . Il giovane gli disse: "Tutte queste cose le ho osservate; che altro mi manca?". Gli disse Gesù: "Se vuoi essere perfetto, va', vendi quello che possiedi, dallo ai poveri e avrai un tesoro nel cielo; e vieni! </a:t>
            </a:r>
            <a:r>
              <a:rPr kumimoji="0" lang="it-IT"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Seguimi</a:t>
            </a:r>
            <a:r>
              <a:rPr kumimoji="0" lang="it-IT"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Udita questa parola, </a:t>
            </a:r>
            <a:r>
              <a:rPr kumimoji="0" lang="it-IT" b="0" i="0" u="none" strike="noStrike" cap="none" normalizeH="0" baseline="0" dirty="0" smtClean="0">
                <a:ln>
                  <a:noFill/>
                </a:ln>
                <a:effectLst/>
                <a:latin typeface="Times New Roman" pitchFamily="18" charset="0"/>
                <a:ea typeface="Calibri" pitchFamily="34" charset="0"/>
                <a:cs typeface="Times New Roman" pitchFamily="18" charset="0"/>
              </a:rPr>
              <a:t>il giovane se ne andò, triste; possedeva infatti </a:t>
            </a:r>
            <a:r>
              <a:rPr kumimoji="0" lang="it-IT"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molte ricchezze.</a:t>
            </a:r>
            <a:endParaRPr kumimoji="0" lang="it-IT"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4099" name="Picture 3" descr="http://www.lds.org/bc/content/shared/content/images/gospel-library/manual/06195/06195_all_026_01-inherit.jpg"/>
          <p:cNvPicPr>
            <a:picLocks noChangeAspect="1" noChangeArrowheads="1"/>
          </p:cNvPicPr>
          <p:nvPr/>
        </p:nvPicPr>
        <p:blipFill>
          <a:blip r:embed="rId3" cstate="print"/>
          <a:srcRect/>
          <a:stretch>
            <a:fillRect/>
          </a:stretch>
        </p:blipFill>
        <p:spPr bwMode="auto">
          <a:xfrm>
            <a:off x="251520" y="2276872"/>
            <a:ext cx="4286250" cy="24193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checkerboard(across)">
                                      <p:cBhvr>
                                        <p:cTn id="7" dur="2000"/>
                                        <p:tgtEl>
                                          <p:spTgt spid="4097"/>
                                        </p:tgtEl>
                                      </p:cBhvr>
                                    </p:animEffect>
                                  </p:childTnLst>
                                </p:cTn>
                              </p:par>
                              <p:par>
                                <p:cTn id="8" presetID="5" presetClass="entr" presetSubtype="5" fill="hold" nodeType="withEffect">
                                  <p:stCondLst>
                                    <p:cond delay="0"/>
                                  </p:stCondLst>
                                  <p:childTnLst>
                                    <p:set>
                                      <p:cBhvr>
                                        <p:cTn id="9" dur="1" fill="hold">
                                          <p:stCondLst>
                                            <p:cond delay="0"/>
                                          </p:stCondLst>
                                        </p:cTn>
                                        <p:tgtEl>
                                          <p:spTgt spid="4099"/>
                                        </p:tgtEl>
                                        <p:attrNameLst>
                                          <p:attrName>style.visibility</p:attrName>
                                        </p:attrNameLst>
                                      </p:cBhvr>
                                      <p:to>
                                        <p:strVal val="visible"/>
                                      </p:to>
                                    </p:set>
                                    <p:animEffect transition="in" filter="checkerboard(down)">
                                      <p:cBhvr>
                                        <p:cTn id="10" dur="2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sp>
        <p:nvSpPr>
          <p:cNvPr id="4097" name="Rectangle 1"/>
          <p:cNvSpPr>
            <a:spLocks noChangeArrowheads="1"/>
          </p:cNvSpPr>
          <p:nvPr/>
        </p:nvSpPr>
        <p:spPr bwMode="auto">
          <a:xfrm>
            <a:off x="4572000" y="1797498"/>
            <a:ext cx="4392488"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it-IT" sz="3200" dirty="0" smtClean="0">
                <a:latin typeface="Times New Roman" pitchFamily="18" charset="0"/>
                <a:ea typeface="Calibri" pitchFamily="34" charset="0"/>
                <a:cs typeface="Times New Roman" pitchFamily="18" charset="0"/>
              </a:rPr>
              <a:t>Mt 19, 16-22</a:t>
            </a:r>
          </a:p>
          <a:p>
            <a:pPr lvl="0" fontAlgn="base">
              <a:spcBef>
                <a:spcPct val="0"/>
              </a:spcBef>
              <a:spcAft>
                <a:spcPct val="0"/>
              </a:spcAft>
            </a:pPr>
            <a:endParaRPr lang="it-IT" sz="3200" dirty="0" smtClean="0">
              <a:latin typeface="Times New Roman" pitchFamily="18" charset="0"/>
              <a:cs typeface="Times New Roman" pitchFamily="18" charset="0"/>
            </a:endParaRPr>
          </a:p>
          <a:p>
            <a:pPr lvl="0" eaLnBrk="0" fontAlgn="base" hangingPunct="0">
              <a:spcBef>
                <a:spcPct val="0"/>
              </a:spcBef>
              <a:spcAft>
                <a:spcPct val="0"/>
              </a:spcAft>
            </a:pPr>
            <a:r>
              <a:rPr lang="it-IT" sz="2400" dirty="0" smtClean="0">
                <a:latin typeface="Times New Roman" pitchFamily="18" charset="0"/>
                <a:ea typeface="Calibri" pitchFamily="34" charset="0"/>
                <a:cs typeface="Times New Roman" pitchFamily="18" charset="0"/>
              </a:rPr>
              <a:t>Ed ecco, </a:t>
            </a:r>
            <a:r>
              <a:rPr lang="it-IT" sz="2400" dirty="0" smtClean="0">
                <a:solidFill>
                  <a:srgbClr val="C00000"/>
                </a:solidFill>
                <a:latin typeface="Times New Roman" pitchFamily="18" charset="0"/>
                <a:ea typeface="Calibri" pitchFamily="34" charset="0"/>
                <a:cs typeface="Times New Roman" pitchFamily="18" charset="0"/>
              </a:rPr>
              <a:t>un tale </a:t>
            </a:r>
            <a:r>
              <a:rPr lang="it-IT" sz="2400" dirty="0" smtClean="0">
                <a:latin typeface="Times New Roman" pitchFamily="18" charset="0"/>
                <a:ea typeface="Calibri" pitchFamily="34" charset="0"/>
                <a:cs typeface="Times New Roman" pitchFamily="18" charset="0"/>
              </a:rPr>
              <a:t>si avvicinò e gli disse: </a:t>
            </a:r>
            <a:r>
              <a:rPr lang="it-IT" sz="2400" dirty="0" err="1" smtClean="0">
                <a:latin typeface="Times New Roman" pitchFamily="18" charset="0"/>
                <a:ea typeface="Calibri" pitchFamily="34" charset="0"/>
                <a:cs typeface="Times New Roman" pitchFamily="18" charset="0"/>
              </a:rPr>
              <a:t>…………</a:t>
            </a:r>
            <a:r>
              <a:rPr lang="it-IT" sz="2400" dirty="0" smtClean="0">
                <a:latin typeface="Times New Roman" pitchFamily="18" charset="0"/>
                <a:ea typeface="Calibri" pitchFamily="34" charset="0"/>
                <a:cs typeface="Times New Roman" pitchFamily="18" charset="0"/>
              </a:rPr>
              <a:t>..</a:t>
            </a:r>
          </a:p>
          <a:p>
            <a:pPr lvl="0" eaLnBrk="0" fontAlgn="base" hangingPunct="0">
              <a:spcBef>
                <a:spcPct val="0"/>
              </a:spcBef>
              <a:spcAft>
                <a:spcPct val="0"/>
              </a:spcAft>
            </a:pPr>
            <a:r>
              <a:rPr lang="it-IT" sz="2400" dirty="0" err="1" smtClean="0">
                <a:latin typeface="Times New Roman" pitchFamily="18" charset="0"/>
                <a:ea typeface="Calibri" pitchFamily="34" charset="0"/>
                <a:cs typeface="Times New Roman" pitchFamily="18" charset="0"/>
              </a:rPr>
              <a:t>…………</a:t>
            </a:r>
            <a:r>
              <a:rPr lang="it-IT" sz="2400" dirty="0" smtClean="0">
                <a:latin typeface="Times New Roman" pitchFamily="18" charset="0"/>
                <a:ea typeface="Calibri" pitchFamily="34" charset="0"/>
                <a:cs typeface="Times New Roman" pitchFamily="18" charset="0"/>
              </a:rPr>
              <a:t>..</a:t>
            </a:r>
          </a:p>
          <a:p>
            <a:pPr lvl="0" eaLnBrk="0" fontAlgn="base" hangingPunct="0">
              <a:spcBef>
                <a:spcPct val="0"/>
              </a:spcBef>
              <a:spcAft>
                <a:spcPct val="0"/>
              </a:spcAft>
            </a:pPr>
            <a:r>
              <a:rPr lang="it-IT" sz="2400" dirty="0" smtClean="0">
                <a:latin typeface="Times New Roman" pitchFamily="18" charset="0"/>
                <a:ea typeface="Calibri" pitchFamily="34" charset="0"/>
                <a:cs typeface="Times New Roman" pitchFamily="18" charset="0"/>
              </a:rPr>
              <a:t> Udita questa parola, </a:t>
            </a:r>
            <a:r>
              <a:rPr lang="it-IT" sz="2400" dirty="0" smtClean="0">
                <a:solidFill>
                  <a:srgbClr val="C00000"/>
                </a:solidFill>
                <a:latin typeface="Times New Roman" pitchFamily="18" charset="0"/>
                <a:ea typeface="Calibri" pitchFamily="34" charset="0"/>
                <a:cs typeface="Times New Roman" pitchFamily="18" charset="0"/>
              </a:rPr>
              <a:t>il giovane </a:t>
            </a:r>
            <a:r>
              <a:rPr lang="it-IT" sz="2400" dirty="0" smtClean="0">
                <a:latin typeface="Times New Roman" pitchFamily="18" charset="0"/>
                <a:ea typeface="Calibri" pitchFamily="34" charset="0"/>
                <a:cs typeface="Times New Roman" pitchFamily="18" charset="0"/>
              </a:rPr>
              <a:t>se ne andò, triste; possedeva infatti molte ricchezze.</a:t>
            </a:r>
            <a:endParaRPr lang="it-IT" sz="2400" dirty="0" smtClean="0">
              <a:latin typeface="Times New Roman" pitchFamily="18" charset="0"/>
              <a:cs typeface="Times New Roman" pitchFamily="18" charset="0"/>
            </a:endParaRPr>
          </a:p>
        </p:txBody>
      </p:sp>
      <p:pic>
        <p:nvPicPr>
          <p:cNvPr id="4099" name="Picture 3" descr="http://www.lds.org/bc/content/shared/content/images/gospel-library/manual/06195/06195_all_026_01-inherit.jpg"/>
          <p:cNvPicPr>
            <a:picLocks noChangeAspect="1" noChangeArrowheads="1"/>
          </p:cNvPicPr>
          <p:nvPr/>
        </p:nvPicPr>
        <p:blipFill>
          <a:blip r:embed="rId3" cstate="print"/>
          <a:srcRect/>
          <a:stretch>
            <a:fillRect/>
          </a:stretch>
        </p:blipFill>
        <p:spPr bwMode="auto">
          <a:xfrm>
            <a:off x="251520" y="2276872"/>
            <a:ext cx="4286250" cy="2419351"/>
          </a:xfrm>
          <a:prstGeom prst="rect">
            <a:avLst/>
          </a:prstGeom>
          <a:noFill/>
        </p:spPr>
      </p:pic>
      <p:sp>
        <p:nvSpPr>
          <p:cNvPr id="6" name="CasellaDiTesto 5"/>
          <p:cNvSpPr txBox="1"/>
          <p:nvPr/>
        </p:nvSpPr>
        <p:spPr>
          <a:xfrm>
            <a:off x="395536" y="1196752"/>
            <a:ext cx="3744416" cy="461665"/>
          </a:xfrm>
          <a:prstGeom prst="rect">
            <a:avLst/>
          </a:prstGeom>
          <a:noFill/>
        </p:spPr>
        <p:txBody>
          <a:bodyPr wrap="square" rtlCol="0">
            <a:spAutoFit/>
          </a:bodyPr>
          <a:lstStyle/>
          <a:p>
            <a:r>
              <a:rPr lang="it-IT" sz="2400" b="1" dirty="0" smtClean="0">
                <a:solidFill>
                  <a:srgbClr val="C00000"/>
                </a:solidFill>
              </a:rPr>
              <a:t>CHI PONE LA DOMANDA?</a:t>
            </a:r>
            <a:endParaRPr lang="it-IT"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4097">
                                            <p:txEl>
                                              <p:pRg st="0" end="0"/>
                                            </p:txEl>
                                          </p:spTgt>
                                        </p:tgtEl>
                                        <p:attrNameLst>
                                          <p:attrName>style.visibility</p:attrName>
                                        </p:attrNameLst>
                                      </p:cBhvr>
                                      <p:to>
                                        <p:strVal val="visible"/>
                                      </p:to>
                                    </p:set>
                                    <p:animEffect transition="in" filter="strips(downLeft)">
                                      <p:cBhvr>
                                        <p:cTn id="7" dur="2000"/>
                                        <p:tgtEl>
                                          <p:spTgt spid="4097">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4097">
                                            <p:txEl>
                                              <p:pRg st="2" end="2"/>
                                            </p:txEl>
                                          </p:spTgt>
                                        </p:tgtEl>
                                        <p:attrNameLst>
                                          <p:attrName>style.visibility</p:attrName>
                                        </p:attrNameLst>
                                      </p:cBhvr>
                                      <p:to>
                                        <p:strVal val="visible"/>
                                      </p:to>
                                    </p:set>
                                    <p:animEffect transition="in" filter="strips(downLeft)">
                                      <p:cBhvr>
                                        <p:cTn id="10" dur="2000"/>
                                        <p:tgtEl>
                                          <p:spTgt spid="4097">
                                            <p:txEl>
                                              <p:pRg st="2" end="2"/>
                                            </p:txEl>
                                          </p:spTgt>
                                        </p:tgtEl>
                                      </p:cBhvr>
                                    </p:animEffect>
                                  </p:childTnLst>
                                </p:cTn>
                              </p:par>
                              <p:par>
                                <p:cTn id="11" presetID="18" presetClass="entr" presetSubtype="12" fill="hold" nodeType="withEffect">
                                  <p:stCondLst>
                                    <p:cond delay="0"/>
                                  </p:stCondLst>
                                  <p:childTnLst>
                                    <p:set>
                                      <p:cBhvr>
                                        <p:cTn id="12" dur="1" fill="hold">
                                          <p:stCondLst>
                                            <p:cond delay="0"/>
                                          </p:stCondLst>
                                        </p:cTn>
                                        <p:tgtEl>
                                          <p:spTgt spid="4097">
                                            <p:txEl>
                                              <p:pRg st="3" end="3"/>
                                            </p:txEl>
                                          </p:spTgt>
                                        </p:tgtEl>
                                        <p:attrNameLst>
                                          <p:attrName>style.visibility</p:attrName>
                                        </p:attrNameLst>
                                      </p:cBhvr>
                                      <p:to>
                                        <p:strVal val="visible"/>
                                      </p:to>
                                    </p:set>
                                    <p:animEffect transition="in" filter="strips(downLeft)">
                                      <p:cBhvr>
                                        <p:cTn id="13" dur="2000"/>
                                        <p:tgtEl>
                                          <p:spTgt spid="4097">
                                            <p:txEl>
                                              <p:pRg st="3" end="3"/>
                                            </p:txEl>
                                          </p:spTgt>
                                        </p:tgtEl>
                                      </p:cBhvr>
                                    </p:animEffect>
                                  </p:childTnLst>
                                </p:cTn>
                              </p:par>
                              <p:par>
                                <p:cTn id="14" presetID="18" presetClass="entr" presetSubtype="12" fill="hold" nodeType="withEffect">
                                  <p:stCondLst>
                                    <p:cond delay="0"/>
                                  </p:stCondLst>
                                  <p:childTnLst>
                                    <p:set>
                                      <p:cBhvr>
                                        <p:cTn id="15" dur="1" fill="hold">
                                          <p:stCondLst>
                                            <p:cond delay="0"/>
                                          </p:stCondLst>
                                        </p:cTn>
                                        <p:tgtEl>
                                          <p:spTgt spid="4097">
                                            <p:txEl>
                                              <p:pRg st="4" end="4"/>
                                            </p:txEl>
                                          </p:spTgt>
                                        </p:tgtEl>
                                        <p:attrNameLst>
                                          <p:attrName>style.visibility</p:attrName>
                                        </p:attrNameLst>
                                      </p:cBhvr>
                                      <p:to>
                                        <p:strVal val="visible"/>
                                      </p:to>
                                    </p:set>
                                    <p:animEffect transition="in" filter="strips(downLeft)">
                                      <p:cBhvr>
                                        <p:cTn id="16" dur="2000"/>
                                        <p:tgtEl>
                                          <p:spTgt spid="40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sp>
        <p:nvSpPr>
          <p:cNvPr id="4097" name="Rectangle 1"/>
          <p:cNvSpPr>
            <a:spLocks noChangeArrowheads="1"/>
          </p:cNvSpPr>
          <p:nvPr/>
        </p:nvSpPr>
        <p:spPr bwMode="auto">
          <a:xfrm>
            <a:off x="4572000" y="1196752"/>
            <a:ext cx="439248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t-IT" sz="3200" dirty="0" smtClean="0">
                <a:solidFill>
                  <a:srgbClr val="C00000"/>
                </a:solidFill>
              </a:rPr>
              <a:t>Prima domanda</a:t>
            </a:r>
          </a:p>
          <a:p>
            <a:r>
              <a:rPr lang="it-IT" sz="2400" dirty="0" smtClean="0"/>
              <a:t>"Ed ecco un tale gli si avvicinò e gli disse: «Maestro, che cosa devo fare di buono per ottenere la vita eterna?» ".</a:t>
            </a:r>
          </a:p>
        </p:txBody>
      </p:sp>
      <p:pic>
        <p:nvPicPr>
          <p:cNvPr id="4099" name="Picture 3" descr="http://www.lds.org/bc/content/shared/content/images/gospel-library/manual/06195/06195_all_026_01-inherit.jpg"/>
          <p:cNvPicPr>
            <a:picLocks noChangeAspect="1" noChangeArrowheads="1"/>
          </p:cNvPicPr>
          <p:nvPr/>
        </p:nvPicPr>
        <p:blipFill>
          <a:blip r:embed="rId3" cstate="print"/>
          <a:srcRect/>
          <a:stretch>
            <a:fillRect/>
          </a:stretch>
        </p:blipFill>
        <p:spPr bwMode="auto">
          <a:xfrm>
            <a:off x="251520" y="2276872"/>
            <a:ext cx="4286250" cy="2419351"/>
          </a:xfrm>
          <a:prstGeom prst="rect">
            <a:avLst/>
          </a:prstGeom>
          <a:noFill/>
        </p:spPr>
      </p:pic>
      <p:sp>
        <p:nvSpPr>
          <p:cNvPr id="6" name="Rettangolo 5"/>
          <p:cNvSpPr/>
          <p:nvPr/>
        </p:nvSpPr>
        <p:spPr>
          <a:xfrm>
            <a:off x="4716016" y="3573016"/>
            <a:ext cx="4248472" cy="2062103"/>
          </a:xfrm>
          <a:prstGeom prst="rect">
            <a:avLst/>
          </a:prstGeom>
        </p:spPr>
        <p:txBody>
          <a:bodyPr wrap="square">
            <a:spAutoFit/>
          </a:bodyPr>
          <a:lstStyle/>
          <a:p>
            <a:r>
              <a:rPr lang="it-IT" sz="3200" dirty="0" smtClean="0">
                <a:solidFill>
                  <a:srgbClr val="C00000"/>
                </a:solidFill>
              </a:rPr>
              <a:t>Prima</a:t>
            </a:r>
            <a:r>
              <a:rPr lang="it-IT" dirty="0" smtClean="0">
                <a:solidFill>
                  <a:srgbClr val="C00000"/>
                </a:solidFill>
              </a:rPr>
              <a:t> </a:t>
            </a:r>
            <a:r>
              <a:rPr lang="it-IT" sz="3200" dirty="0" smtClean="0">
                <a:solidFill>
                  <a:srgbClr val="C00000"/>
                </a:solidFill>
              </a:rPr>
              <a:t>risposta</a:t>
            </a:r>
          </a:p>
          <a:p>
            <a:r>
              <a:rPr lang="it-IT" sz="2400" dirty="0" smtClean="0"/>
              <a:t>"Perché mi interroghi su ciò che è buono? Buono è uno solo. Se vuoi entrare nella vita, osserva i comandamenti”.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fade">
                                      <p:cBhvr>
                                        <p:cTn id="7" dur="1600" decel="100000"/>
                                        <p:tgtEl>
                                          <p:spTgt spid="4097"/>
                                        </p:tgtEl>
                                      </p:cBhvr>
                                    </p:animEffect>
                                    <p:anim calcmode="lin" valueType="num">
                                      <p:cBhvr>
                                        <p:cTn id="8" dur="1600" decel="100000" fill="hold"/>
                                        <p:tgtEl>
                                          <p:spTgt spid="4097"/>
                                        </p:tgtEl>
                                        <p:attrNameLst>
                                          <p:attrName>style.rotation</p:attrName>
                                        </p:attrNameLst>
                                      </p:cBhvr>
                                      <p:tavLst>
                                        <p:tav tm="0">
                                          <p:val>
                                            <p:fltVal val="-90"/>
                                          </p:val>
                                        </p:tav>
                                        <p:tav tm="100000">
                                          <p:val>
                                            <p:fltVal val="0"/>
                                          </p:val>
                                        </p:tav>
                                      </p:tavLst>
                                    </p:anim>
                                    <p:anim calcmode="lin" valueType="num">
                                      <p:cBhvr>
                                        <p:cTn id="9" dur="1600" decel="100000" fill="hold"/>
                                        <p:tgtEl>
                                          <p:spTgt spid="4097"/>
                                        </p:tgtEl>
                                        <p:attrNameLst>
                                          <p:attrName>ppt_x</p:attrName>
                                        </p:attrNameLst>
                                      </p:cBhvr>
                                      <p:tavLst>
                                        <p:tav tm="0">
                                          <p:val>
                                            <p:strVal val="#ppt_x+0.4"/>
                                          </p:val>
                                        </p:tav>
                                        <p:tav tm="100000">
                                          <p:val>
                                            <p:strVal val="#ppt_x-0.05"/>
                                          </p:val>
                                        </p:tav>
                                      </p:tavLst>
                                    </p:anim>
                                    <p:anim calcmode="lin" valueType="num">
                                      <p:cBhvr>
                                        <p:cTn id="10" dur="1600" decel="100000" fill="hold"/>
                                        <p:tgtEl>
                                          <p:spTgt spid="4097"/>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097"/>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097"/>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332656"/>
            <a:ext cx="9144000" cy="584775"/>
          </a:xfrm>
          <a:prstGeom prst="rect">
            <a:avLst/>
          </a:prstGeom>
          <a:noFill/>
        </p:spPr>
        <p:txBody>
          <a:bodyPr wrap="square" rtlCol="0">
            <a:spAutoFit/>
          </a:bodyPr>
          <a:lstStyle/>
          <a:p>
            <a:pPr algn="ctr"/>
            <a:r>
              <a:rPr lang="it-IT" sz="3200" dirty="0" smtClean="0">
                <a:solidFill>
                  <a:srgbClr val="7030A0"/>
                </a:solidFill>
                <a:latin typeface="Aharoni" pitchFamily="2" charset="-79"/>
                <a:cs typeface="Aharoni" pitchFamily="2" charset="-79"/>
              </a:rPr>
              <a:t>Educare al bene è possibile anche oggi </a:t>
            </a:r>
          </a:p>
        </p:txBody>
      </p:sp>
      <p:sp>
        <p:nvSpPr>
          <p:cNvPr id="5" name="CasellaDiTesto 4"/>
          <p:cNvSpPr txBox="1"/>
          <p:nvPr/>
        </p:nvSpPr>
        <p:spPr>
          <a:xfrm>
            <a:off x="1655168" y="6093296"/>
            <a:ext cx="7488832" cy="369332"/>
          </a:xfrm>
          <a:prstGeom prst="rect">
            <a:avLst/>
          </a:prstGeom>
          <a:noFill/>
        </p:spPr>
        <p:txBody>
          <a:bodyPr wrap="square" rtlCol="0">
            <a:spAutoFit/>
          </a:bodyPr>
          <a:lstStyle/>
          <a:p>
            <a:pPr algn="r"/>
            <a:r>
              <a:rPr lang="it-IT" dirty="0" smtClean="0">
                <a:solidFill>
                  <a:srgbClr val="7030A0"/>
                </a:solidFill>
              </a:rPr>
              <a:t>Sant’Angelo Lodigiano   1° domenica di Quaresima 2014</a:t>
            </a:r>
            <a:endParaRPr lang="it-IT" dirty="0">
              <a:solidFill>
                <a:srgbClr val="7030A0"/>
              </a:solidFill>
            </a:endParaRPr>
          </a:p>
        </p:txBody>
      </p:sp>
      <p:sp>
        <p:nvSpPr>
          <p:cNvPr id="11" name="Ritardo 10"/>
          <p:cNvSpPr/>
          <p:nvPr/>
        </p:nvSpPr>
        <p:spPr>
          <a:xfrm rot="16200000">
            <a:off x="719572" y="1952836"/>
            <a:ext cx="4176464" cy="2808312"/>
          </a:xfrm>
          <a:prstGeom prst="flowChartDelay">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2" name="CasellaDiTesto 11"/>
          <p:cNvSpPr txBox="1"/>
          <p:nvPr/>
        </p:nvSpPr>
        <p:spPr>
          <a:xfrm>
            <a:off x="1403648" y="2060848"/>
            <a:ext cx="2808312" cy="830997"/>
          </a:xfrm>
          <a:prstGeom prst="rect">
            <a:avLst/>
          </a:prstGeom>
          <a:noFill/>
        </p:spPr>
        <p:txBody>
          <a:bodyPr wrap="square" rtlCol="0">
            <a:spAutoFit/>
          </a:bodyPr>
          <a:lstStyle/>
          <a:p>
            <a:pPr algn="ctr"/>
            <a:r>
              <a:rPr lang="it-IT" sz="2400" dirty="0" smtClean="0">
                <a:latin typeface="Blackadder ITC" pitchFamily="82" charset="0"/>
              </a:rPr>
              <a:t>Io sono il Signore </a:t>
            </a:r>
          </a:p>
          <a:p>
            <a:pPr algn="ctr"/>
            <a:r>
              <a:rPr lang="it-IT" sz="2400" dirty="0" smtClean="0">
                <a:latin typeface="Blackadder ITC" pitchFamily="82" charset="0"/>
              </a:rPr>
              <a:t>Dio tuo</a:t>
            </a:r>
            <a:endParaRPr lang="it-IT" sz="2400" dirty="0">
              <a:latin typeface="Blackadder ITC" pitchFamily="82" charset="0"/>
            </a:endParaRPr>
          </a:p>
        </p:txBody>
      </p:sp>
      <p:sp>
        <p:nvSpPr>
          <p:cNvPr id="13" name="CasellaDiTesto 12"/>
          <p:cNvSpPr txBox="1"/>
          <p:nvPr/>
        </p:nvSpPr>
        <p:spPr>
          <a:xfrm>
            <a:off x="1403648" y="3356992"/>
            <a:ext cx="2808312" cy="584775"/>
          </a:xfrm>
          <a:prstGeom prst="rect">
            <a:avLst/>
          </a:prstGeom>
          <a:noFill/>
        </p:spPr>
        <p:txBody>
          <a:bodyPr wrap="square" rtlCol="0">
            <a:spAutoFit/>
          </a:bodyPr>
          <a:lstStyle/>
          <a:p>
            <a:r>
              <a:rPr lang="it-IT" sz="1600" b="1" dirty="0" smtClean="0">
                <a:solidFill>
                  <a:srgbClr val="FF0000"/>
                </a:solidFill>
              </a:rPr>
              <a:t>I</a:t>
            </a:r>
            <a:r>
              <a:rPr lang="it-IT" sz="1600" dirty="0" smtClean="0"/>
              <a:t> </a:t>
            </a:r>
            <a:r>
              <a:rPr lang="it-IT" sz="1600" i="1" dirty="0" smtClean="0">
                <a:latin typeface="Blackadder ITC" pitchFamily="82" charset="0"/>
              </a:rPr>
              <a:t>N</a:t>
            </a:r>
            <a:r>
              <a:rPr lang="it-IT" sz="1600" i="1" dirty="0" smtClean="0"/>
              <a:t>on avrai altri dei di fronte a</a:t>
            </a:r>
          </a:p>
          <a:p>
            <a:r>
              <a:rPr lang="it-IT" sz="1600" i="1" dirty="0" smtClean="0"/>
              <a:t>    me</a:t>
            </a:r>
            <a:endParaRPr lang="it-IT" sz="1600" i="1" dirty="0"/>
          </a:p>
        </p:txBody>
      </p:sp>
      <p:sp>
        <p:nvSpPr>
          <p:cNvPr id="14" name="CasellaDiTesto 13"/>
          <p:cNvSpPr txBox="1"/>
          <p:nvPr/>
        </p:nvSpPr>
        <p:spPr>
          <a:xfrm>
            <a:off x="1403648" y="3933056"/>
            <a:ext cx="2880320" cy="584775"/>
          </a:xfrm>
          <a:prstGeom prst="rect">
            <a:avLst/>
          </a:prstGeom>
          <a:noFill/>
        </p:spPr>
        <p:txBody>
          <a:bodyPr wrap="square" rtlCol="0">
            <a:spAutoFit/>
          </a:bodyPr>
          <a:lstStyle/>
          <a:p>
            <a:r>
              <a:rPr lang="it-IT" sz="1600" b="1" dirty="0" smtClean="0">
                <a:solidFill>
                  <a:srgbClr val="FF0000"/>
                </a:solidFill>
              </a:rPr>
              <a:t>II</a:t>
            </a:r>
            <a:r>
              <a:rPr lang="it-IT" sz="1600" dirty="0" smtClean="0">
                <a:solidFill>
                  <a:srgbClr val="FF0000"/>
                </a:solidFill>
              </a:rPr>
              <a:t> </a:t>
            </a:r>
            <a:r>
              <a:rPr lang="it-IT" sz="1600" i="1" dirty="0" smtClean="0">
                <a:latin typeface="Blackadder ITC" pitchFamily="82" charset="0"/>
              </a:rPr>
              <a:t>N</a:t>
            </a:r>
            <a:r>
              <a:rPr lang="it-IT" sz="1600" i="1" dirty="0" smtClean="0"/>
              <a:t>on nominare il nome di Dio   </a:t>
            </a:r>
          </a:p>
          <a:p>
            <a:r>
              <a:rPr lang="it-IT" sz="1600" i="1" dirty="0" smtClean="0"/>
              <a:t>    invano</a:t>
            </a:r>
            <a:endParaRPr lang="it-IT" sz="1600" i="1" dirty="0"/>
          </a:p>
        </p:txBody>
      </p:sp>
      <p:sp>
        <p:nvSpPr>
          <p:cNvPr id="15" name="CasellaDiTesto 14"/>
          <p:cNvSpPr txBox="1"/>
          <p:nvPr/>
        </p:nvSpPr>
        <p:spPr>
          <a:xfrm>
            <a:off x="1403648" y="4581128"/>
            <a:ext cx="2808312" cy="584775"/>
          </a:xfrm>
          <a:prstGeom prst="rect">
            <a:avLst/>
          </a:prstGeom>
          <a:noFill/>
        </p:spPr>
        <p:txBody>
          <a:bodyPr wrap="square" rtlCol="0">
            <a:spAutoFit/>
          </a:bodyPr>
          <a:lstStyle/>
          <a:p>
            <a:r>
              <a:rPr lang="it-IT" sz="1600" b="1" dirty="0" smtClean="0">
                <a:solidFill>
                  <a:srgbClr val="FF0000"/>
                </a:solidFill>
              </a:rPr>
              <a:t>III</a:t>
            </a:r>
            <a:r>
              <a:rPr lang="it-IT" sz="1600" dirty="0" smtClean="0">
                <a:solidFill>
                  <a:srgbClr val="FF0000"/>
                </a:solidFill>
              </a:rPr>
              <a:t> </a:t>
            </a:r>
            <a:r>
              <a:rPr lang="it-IT" sz="1600" i="1" dirty="0" smtClean="0">
                <a:latin typeface="Blackadder ITC" pitchFamily="82" charset="0"/>
              </a:rPr>
              <a:t>R</a:t>
            </a:r>
            <a:r>
              <a:rPr lang="it-IT" sz="1600" i="1" dirty="0" smtClean="0"/>
              <a:t>icordati di santificare le  </a:t>
            </a:r>
          </a:p>
          <a:p>
            <a:r>
              <a:rPr lang="it-IT" sz="1600" i="1" dirty="0" smtClean="0"/>
              <a:t>     feste</a:t>
            </a:r>
            <a:endParaRPr lang="it-IT" sz="1600" i="1" dirty="0"/>
          </a:p>
        </p:txBody>
      </p:sp>
      <p:sp>
        <p:nvSpPr>
          <p:cNvPr id="16" name="Ritardo 15"/>
          <p:cNvSpPr/>
          <p:nvPr/>
        </p:nvSpPr>
        <p:spPr>
          <a:xfrm rot="16200000">
            <a:off x="3599892" y="1952836"/>
            <a:ext cx="4176464" cy="2808312"/>
          </a:xfrm>
          <a:prstGeom prst="flowChartDelay">
            <a:avLst/>
          </a:prstGeom>
          <a:solidFill>
            <a:schemeClr val="bg1"/>
          </a:solidFill>
          <a:ln w="762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7" name="CasellaDiTesto 16"/>
          <p:cNvSpPr txBox="1"/>
          <p:nvPr/>
        </p:nvSpPr>
        <p:spPr>
          <a:xfrm>
            <a:off x="4860032" y="1700808"/>
            <a:ext cx="1728192" cy="523220"/>
          </a:xfrm>
          <a:prstGeom prst="rect">
            <a:avLst/>
          </a:prstGeom>
          <a:noFill/>
        </p:spPr>
        <p:txBody>
          <a:bodyPr wrap="square" rtlCol="0">
            <a:spAutoFit/>
          </a:bodyPr>
          <a:lstStyle/>
          <a:p>
            <a:r>
              <a:rPr lang="it-IT" sz="1400" b="1" dirty="0" smtClean="0">
                <a:solidFill>
                  <a:srgbClr val="FF0000"/>
                </a:solidFill>
              </a:rPr>
              <a:t>IV</a:t>
            </a:r>
            <a:r>
              <a:rPr lang="it-IT" sz="1400" dirty="0" smtClean="0"/>
              <a:t> </a:t>
            </a:r>
            <a:r>
              <a:rPr lang="it-IT" sz="1400" i="1" dirty="0" smtClean="0">
                <a:latin typeface="Blackadder ITC" pitchFamily="82" charset="0"/>
              </a:rPr>
              <a:t>O</a:t>
            </a:r>
            <a:r>
              <a:rPr lang="it-IT" sz="1400" i="1" dirty="0" smtClean="0"/>
              <a:t>nora il Padre e la </a:t>
            </a:r>
          </a:p>
          <a:p>
            <a:r>
              <a:rPr lang="it-IT" sz="1400" i="1" dirty="0" smtClean="0"/>
              <a:t>      Madre</a:t>
            </a:r>
            <a:endParaRPr lang="it-IT" sz="1400" i="1" dirty="0"/>
          </a:p>
        </p:txBody>
      </p:sp>
      <p:sp>
        <p:nvSpPr>
          <p:cNvPr id="18" name="CasellaDiTesto 17"/>
          <p:cNvSpPr txBox="1"/>
          <p:nvPr/>
        </p:nvSpPr>
        <p:spPr>
          <a:xfrm>
            <a:off x="4860032" y="2276872"/>
            <a:ext cx="2160240" cy="307777"/>
          </a:xfrm>
          <a:prstGeom prst="rect">
            <a:avLst/>
          </a:prstGeom>
          <a:noFill/>
        </p:spPr>
        <p:txBody>
          <a:bodyPr wrap="square" rtlCol="0">
            <a:spAutoFit/>
          </a:bodyPr>
          <a:lstStyle/>
          <a:p>
            <a:r>
              <a:rPr lang="it-IT" sz="1400" b="1" dirty="0" smtClean="0">
                <a:solidFill>
                  <a:srgbClr val="FF0000"/>
                </a:solidFill>
              </a:rPr>
              <a:t>V</a:t>
            </a:r>
            <a:r>
              <a:rPr lang="it-IT" sz="1400" b="1" dirty="0" smtClean="0"/>
              <a:t> </a:t>
            </a:r>
            <a:r>
              <a:rPr lang="it-IT" sz="1400" dirty="0" smtClean="0"/>
              <a:t> </a:t>
            </a:r>
            <a:r>
              <a:rPr lang="it-IT" sz="1400" i="1" dirty="0" smtClean="0">
                <a:latin typeface="Blackadder ITC" pitchFamily="82" charset="0"/>
              </a:rPr>
              <a:t>N</a:t>
            </a:r>
            <a:r>
              <a:rPr lang="it-IT" sz="1400" i="1" dirty="0" smtClean="0"/>
              <a:t>on uccidere</a:t>
            </a:r>
            <a:endParaRPr lang="it-IT" sz="1400" i="1" dirty="0"/>
          </a:p>
        </p:txBody>
      </p:sp>
      <p:sp>
        <p:nvSpPr>
          <p:cNvPr id="19" name="CasellaDiTesto 18"/>
          <p:cNvSpPr txBox="1"/>
          <p:nvPr/>
        </p:nvSpPr>
        <p:spPr>
          <a:xfrm>
            <a:off x="4860032" y="2636912"/>
            <a:ext cx="1944216" cy="523220"/>
          </a:xfrm>
          <a:prstGeom prst="rect">
            <a:avLst/>
          </a:prstGeom>
          <a:noFill/>
        </p:spPr>
        <p:txBody>
          <a:bodyPr wrap="square" rtlCol="0">
            <a:spAutoFit/>
          </a:bodyPr>
          <a:lstStyle/>
          <a:p>
            <a:r>
              <a:rPr lang="it-IT" sz="1400" b="1" dirty="0" err="1" smtClean="0">
                <a:solidFill>
                  <a:srgbClr val="FF0000"/>
                </a:solidFill>
              </a:rPr>
              <a:t>VI</a:t>
            </a:r>
            <a:r>
              <a:rPr lang="it-IT" sz="1400" dirty="0" smtClean="0">
                <a:solidFill>
                  <a:srgbClr val="FF0000"/>
                </a:solidFill>
              </a:rPr>
              <a:t> </a:t>
            </a:r>
            <a:r>
              <a:rPr lang="it-IT" sz="1400" i="1" dirty="0" smtClean="0">
                <a:latin typeface="Blackadder ITC" pitchFamily="82" charset="0"/>
              </a:rPr>
              <a:t>N</a:t>
            </a:r>
            <a:r>
              <a:rPr lang="it-IT" sz="1400" i="1" dirty="0" smtClean="0"/>
              <a:t>on commettere</a:t>
            </a:r>
          </a:p>
          <a:p>
            <a:r>
              <a:rPr lang="it-IT" sz="1400" i="1" dirty="0" smtClean="0"/>
              <a:t>     adulterio</a:t>
            </a:r>
            <a:endParaRPr lang="it-IT" sz="1400" i="1" dirty="0"/>
          </a:p>
        </p:txBody>
      </p:sp>
      <p:sp>
        <p:nvSpPr>
          <p:cNvPr id="20" name="CasellaDiTesto 19"/>
          <p:cNvSpPr txBox="1"/>
          <p:nvPr/>
        </p:nvSpPr>
        <p:spPr>
          <a:xfrm>
            <a:off x="4860032" y="3140968"/>
            <a:ext cx="2088232" cy="307777"/>
          </a:xfrm>
          <a:prstGeom prst="rect">
            <a:avLst/>
          </a:prstGeom>
          <a:noFill/>
        </p:spPr>
        <p:txBody>
          <a:bodyPr wrap="square" rtlCol="0">
            <a:spAutoFit/>
          </a:bodyPr>
          <a:lstStyle/>
          <a:p>
            <a:r>
              <a:rPr lang="it-IT" sz="1400" b="1" dirty="0" smtClean="0">
                <a:solidFill>
                  <a:srgbClr val="FF0000"/>
                </a:solidFill>
              </a:rPr>
              <a:t>VII</a:t>
            </a:r>
            <a:r>
              <a:rPr lang="it-IT" sz="1400" dirty="0" smtClean="0"/>
              <a:t> </a:t>
            </a:r>
            <a:r>
              <a:rPr lang="it-IT" sz="1400" i="1" dirty="0" smtClean="0">
                <a:latin typeface="Blackadder ITC" pitchFamily="82" charset="0"/>
              </a:rPr>
              <a:t>N</a:t>
            </a:r>
            <a:r>
              <a:rPr lang="it-IT" sz="1400" i="1" dirty="0" smtClean="0"/>
              <a:t>on rubare</a:t>
            </a:r>
            <a:endParaRPr lang="it-IT" sz="1400" i="1" dirty="0"/>
          </a:p>
        </p:txBody>
      </p:sp>
      <p:sp>
        <p:nvSpPr>
          <p:cNvPr id="21" name="CasellaDiTesto 20"/>
          <p:cNvSpPr txBox="1"/>
          <p:nvPr/>
        </p:nvSpPr>
        <p:spPr>
          <a:xfrm>
            <a:off x="4860032" y="3501008"/>
            <a:ext cx="2160240" cy="523220"/>
          </a:xfrm>
          <a:prstGeom prst="rect">
            <a:avLst/>
          </a:prstGeom>
          <a:noFill/>
        </p:spPr>
        <p:txBody>
          <a:bodyPr wrap="square" rtlCol="0">
            <a:spAutoFit/>
          </a:bodyPr>
          <a:lstStyle/>
          <a:p>
            <a:r>
              <a:rPr lang="it-IT" sz="1400" b="1" dirty="0" smtClean="0">
                <a:solidFill>
                  <a:srgbClr val="FF0000"/>
                </a:solidFill>
              </a:rPr>
              <a:t>VIII</a:t>
            </a:r>
            <a:r>
              <a:rPr lang="it-IT" sz="1400" dirty="0" smtClean="0"/>
              <a:t> </a:t>
            </a:r>
            <a:r>
              <a:rPr lang="it-IT" sz="1400" i="1" dirty="0" smtClean="0">
                <a:latin typeface="Blackadder ITC" pitchFamily="82" charset="0"/>
              </a:rPr>
              <a:t>N</a:t>
            </a:r>
            <a:r>
              <a:rPr lang="it-IT" sz="1400" i="1" dirty="0" smtClean="0"/>
              <a:t>on dire falsa </a:t>
            </a:r>
          </a:p>
          <a:p>
            <a:r>
              <a:rPr lang="it-IT" sz="1400" i="1" dirty="0" smtClean="0"/>
              <a:t>        testimonianza</a:t>
            </a:r>
            <a:endParaRPr lang="it-IT" sz="1400" i="1" dirty="0"/>
          </a:p>
        </p:txBody>
      </p:sp>
      <p:sp>
        <p:nvSpPr>
          <p:cNvPr id="22" name="CasellaDiTesto 21"/>
          <p:cNvSpPr txBox="1"/>
          <p:nvPr/>
        </p:nvSpPr>
        <p:spPr>
          <a:xfrm>
            <a:off x="4860032" y="4077072"/>
            <a:ext cx="2088232" cy="523220"/>
          </a:xfrm>
          <a:prstGeom prst="rect">
            <a:avLst/>
          </a:prstGeom>
          <a:noFill/>
        </p:spPr>
        <p:txBody>
          <a:bodyPr wrap="square" rtlCol="0">
            <a:spAutoFit/>
          </a:bodyPr>
          <a:lstStyle/>
          <a:p>
            <a:r>
              <a:rPr lang="it-IT" sz="1400" b="1" dirty="0" smtClean="0">
                <a:solidFill>
                  <a:srgbClr val="FF0000"/>
                </a:solidFill>
              </a:rPr>
              <a:t>IX</a:t>
            </a:r>
            <a:r>
              <a:rPr lang="it-IT" sz="1400" dirty="0" smtClean="0"/>
              <a:t> </a:t>
            </a:r>
            <a:r>
              <a:rPr lang="it-IT" sz="1400" i="1" dirty="0" smtClean="0">
                <a:latin typeface="Blackadder ITC" pitchFamily="82" charset="0"/>
              </a:rPr>
              <a:t>N</a:t>
            </a:r>
            <a:r>
              <a:rPr lang="it-IT" sz="1400" i="1" dirty="0" smtClean="0"/>
              <a:t>on desiderare la </a:t>
            </a:r>
          </a:p>
          <a:p>
            <a:r>
              <a:rPr lang="it-IT" sz="1400" i="1" dirty="0" smtClean="0"/>
              <a:t>    donna d’altri</a:t>
            </a:r>
            <a:endParaRPr lang="it-IT" sz="1400" i="1" dirty="0"/>
          </a:p>
        </p:txBody>
      </p:sp>
      <p:sp>
        <p:nvSpPr>
          <p:cNvPr id="23" name="CasellaDiTesto 22"/>
          <p:cNvSpPr txBox="1"/>
          <p:nvPr/>
        </p:nvSpPr>
        <p:spPr>
          <a:xfrm>
            <a:off x="4860032" y="4581128"/>
            <a:ext cx="1872208" cy="523220"/>
          </a:xfrm>
          <a:prstGeom prst="rect">
            <a:avLst/>
          </a:prstGeom>
          <a:noFill/>
        </p:spPr>
        <p:txBody>
          <a:bodyPr wrap="square" rtlCol="0">
            <a:spAutoFit/>
          </a:bodyPr>
          <a:lstStyle/>
          <a:p>
            <a:r>
              <a:rPr lang="it-IT" sz="1400" b="1" dirty="0" smtClean="0">
                <a:solidFill>
                  <a:srgbClr val="FF0000"/>
                </a:solidFill>
              </a:rPr>
              <a:t>X</a:t>
            </a:r>
            <a:r>
              <a:rPr lang="it-IT" sz="1400" dirty="0" smtClean="0"/>
              <a:t> </a:t>
            </a:r>
            <a:r>
              <a:rPr lang="it-IT" sz="1400" i="1" dirty="0" smtClean="0">
                <a:latin typeface="Blackadder ITC" pitchFamily="82" charset="0"/>
              </a:rPr>
              <a:t>N</a:t>
            </a:r>
            <a:r>
              <a:rPr lang="it-IT" sz="1400" i="1" dirty="0" smtClean="0"/>
              <a:t>on desiderare la </a:t>
            </a:r>
          </a:p>
          <a:p>
            <a:r>
              <a:rPr lang="it-IT" sz="1400" i="1" dirty="0" smtClean="0"/>
              <a:t>    roba d’altri</a:t>
            </a:r>
            <a:endParaRPr lang="it-IT" sz="1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20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2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fade">
                                      <p:cBhvr>
                                        <p:cTn id="37" dur="2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20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20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7" grpId="0"/>
      <p:bldP spid="18" grpId="0"/>
      <p:bldP spid="19" grpId="0"/>
      <p:bldP spid="20" grpId="0"/>
      <p:bldP spid="21" grpId="0"/>
      <p:bldP spid="22" grpId="0"/>
      <p:bldP spid="23"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452</TotalTime>
  <Words>1067</Words>
  <Application>Microsoft Office PowerPoint</Application>
  <PresentationFormat>Presentazione su schermo (4:3)</PresentationFormat>
  <Paragraphs>192</Paragraphs>
  <Slides>17</Slides>
  <Notes>17</Notes>
  <HiddenSlides>0</HiddenSlides>
  <MMClips>1</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adriano</dc:creator>
  <cp:lastModifiedBy>adriano</cp:lastModifiedBy>
  <cp:revision>49</cp:revision>
  <dcterms:created xsi:type="dcterms:W3CDTF">2014-03-03T17:24:30Z</dcterms:created>
  <dcterms:modified xsi:type="dcterms:W3CDTF">2014-03-08T17:20:53Z</dcterms:modified>
</cp:coreProperties>
</file>